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9" r:id="rId3"/>
    <p:sldId id="267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10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33BCA-0C7A-754C-98BF-9CD5FF92CE07}" type="datetimeFigureOut">
              <a:rPr lang="en-US" smtClean="0"/>
              <a:t>8/19/15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1B115E-B056-874C-9595-33D8E6FA7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02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Willem</a:t>
            </a:r>
            <a:r>
              <a:rPr lang="en-US" baseline="0" dirty="0" smtClean="0"/>
              <a:t> Van der Veld</a:t>
            </a:r>
          </a:p>
          <a:p>
            <a:r>
              <a:rPr lang="en-US" baseline="0" dirty="0" smtClean="0"/>
              <a:t>Ships and Militia by a Rocky Shore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B115E-B056-874C-9595-33D8E6FA7F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191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John Singer Sargent</a:t>
            </a:r>
            <a:r>
              <a:rPr lang="en-US" baseline="0" dirty="0" smtClean="0"/>
              <a:t> </a:t>
            </a:r>
          </a:p>
          <a:p>
            <a:r>
              <a:rPr lang="en-US" baseline="0" smtClean="0"/>
              <a:t>Simplon Pass 1911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B115E-B056-874C-9595-33D8E6FA7F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191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Monet</a:t>
            </a:r>
          </a:p>
          <a:p>
            <a:r>
              <a:rPr lang="en-US" dirty="0" smtClean="0"/>
              <a:t>Interior, After</a:t>
            </a:r>
            <a:r>
              <a:rPr lang="en-US" baseline="0" dirty="0" smtClean="0"/>
              <a:t> Dinner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B115E-B056-874C-9595-33D8E6FA7F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191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Vuillard</a:t>
            </a:r>
          </a:p>
          <a:p>
            <a:r>
              <a:rPr lang="en-US" dirty="0" smtClean="0"/>
              <a:t>Theodore </a:t>
            </a:r>
            <a:r>
              <a:rPr lang="en-US" dirty="0" err="1" smtClean="0"/>
              <a:t>Duret</a:t>
            </a:r>
            <a:r>
              <a:rPr lang="en-US" dirty="0" smtClean="0"/>
              <a:t>, 1912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B115E-B056-874C-9595-33D8E6FA7F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191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Vuillard</a:t>
            </a:r>
          </a:p>
          <a:p>
            <a:r>
              <a:rPr lang="en-US" dirty="0" smtClean="0"/>
              <a:t>Theodore </a:t>
            </a:r>
            <a:r>
              <a:rPr lang="en-US" dirty="0" err="1" smtClean="0"/>
              <a:t>Duret</a:t>
            </a:r>
            <a:r>
              <a:rPr lang="en-US" dirty="0" smtClean="0"/>
              <a:t>, 1912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B115E-B056-874C-9595-33D8E6FA7F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191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2617C-F773-4F47-A871-133B95D8FE6C}" type="datetimeFigureOut">
              <a:rPr lang="en-US" smtClean="0"/>
              <a:t>8/19/15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22B26-0547-F34E-89B8-70CE6EDE3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62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2617C-F773-4F47-A871-133B95D8FE6C}" type="datetimeFigureOut">
              <a:rPr lang="en-US" smtClean="0"/>
              <a:t>8/19/15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22B26-0547-F34E-89B8-70CE6EDE3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69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2617C-F773-4F47-A871-133B95D8FE6C}" type="datetimeFigureOut">
              <a:rPr lang="en-US" smtClean="0"/>
              <a:t>8/19/15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22B26-0547-F34E-89B8-70CE6EDE3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996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2617C-F773-4F47-A871-133B95D8FE6C}" type="datetimeFigureOut">
              <a:rPr lang="en-US" smtClean="0"/>
              <a:t>8/19/15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22B26-0547-F34E-89B8-70CE6EDE3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18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2617C-F773-4F47-A871-133B95D8FE6C}" type="datetimeFigureOut">
              <a:rPr lang="en-US" smtClean="0"/>
              <a:t>8/19/15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22B26-0547-F34E-89B8-70CE6EDE3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433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2617C-F773-4F47-A871-133B95D8FE6C}" type="datetimeFigureOut">
              <a:rPr lang="en-US" smtClean="0"/>
              <a:t>8/19/15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22B26-0547-F34E-89B8-70CE6EDE3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52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2617C-F773-4F47-A871-133B95D8FE6C}" type="datetimeFigureOut">
              <a:rPr lang="en-US" smtClean="0"/>
              <a:t>8/19/15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22B26-0547-F34E-89B8-70CE6EDE3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694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2617C-F773-4F47-A871-133B95D8FE6C}" type="datetimeFigureOut">
              <a:rPr lang="en-US" smtClean="0"/>
              <a:t>8/19/15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22B26-0547-F34E-89B8-70CE6EDE3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96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2617C-F773-4F47-A871-133B95D8FE6C}" type="datetimeFigureOut">
              <a:rPr lang="en-US" smtClean="0"/>
              <a:t>8/19/15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22B26-0547-F34E-89B8-70CE6EDE3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75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2617C-F773-4F47-A871-133B95D8FE6C}" type="datetimeFigureOut">
              <a:rPr lang="en-US" smtClean="0"/>
              <a:t>8/19/15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22B26-0547-F34E-89B8-70CE6EDE3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94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2617C-F773-4F47-A871-133B95D8FE6C}" type="datetimeFigureOut">
              <a:rPr lang="en-US" smtClean="0"/>
              <a:t>8/19/15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22B26-0547-F34E-89B8-70CE6EDE3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3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2617C-F773-4F47-A871-133B95D8FE6C}" type="datetimeFigureOut">
              <a:rPr lang="en-US" smtClean="0"/>
              <a:t>8/19/15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22B26-0547-F34E-89B8-70CE6EDE3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10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Value </a:t>
            </a:r>
            <a:r>
              <a:rPr lang="en-US" smtClean="0"/>
              <a:t>and 3-</a:t>
            </a:r>
            <a:r>
              <a:rPr lang="en-US" dirty="0" smtClean="0"/>
              <a:t>Dimensional Effect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793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6545-primary-0-440x4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26" y="1303971"/>
            <a:ext cx="3565774" cy="4513638"/>
          </a:xfrm>
          <a:prstGeom prst="rect">
            <a:avLst/>
          </a:prstGeom>
        </p:spPr>
      </p:pic>
      <p:pic>
        <p:nvPicPr>
          <p:cNvPr id="4" name="Picture 3" descr="monet-interior-after-dinn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015"/>
            <a:ext cx="5200622" cy="398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17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71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39347" y="1714483"/>
            <a:ext cx="5241519" cy="3494346"/>
          </a:xfrm>
          <a:prstGeom prst="rect">
            <a:avLst/>
          </a:prstGeom>
        </p:spPr>
      </p:pic>
      <p:pic>
        <p:nvPicPr>
          <p:cNvPr id="4" name="Picture 3" descr="diy malet flasker_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85" y="1613142"/>
            <a:ext cx="4767171" cy="348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56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467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13107" y="1429414"/>
            <a:ext cx="5731656" cy="3821104"/>
          </a:xfrm>
          <a:prstGeom prst="rect">
            <a:avLst/>
          </a:prstGeom>
        </p:spPr>
      </p:pic>
      <p:pic>
        <p:nvPicPr>
          <p:cNvPr id="6" name="Picture 5" descr="IMG_467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6" t="10849" r="8545" b="6511"/>
          <a:stretch/>
        </p:blipFill>
        <p:spPr>
          <a:xfrm rot="5400000">
            <a:off x="-424997" y="1110657"/>
            <a:ext cx="5781923" cy="450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40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cont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268" y="3044686"/>
            <a:ext cx="5483861" cy="3808236"/>
          </a:xfrm>
          <a:prstGeom prst="rect">
            <a:avLst/>
          </a:prstGeom>
        </p:spPr>
      </p:pic>
      <p:pic>
        <p:nvPicPr>
          <p:cNvPr id="3" name="Picture 2" descr="stock-footage-business-people-sitting-at-a-meeting-table-applauding-in-a-bright-roo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24" y="0"/>
            <a:ext cx="50800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64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mblr_ldk2z81bEf1qbrvi3o1_4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769" y="962928"/>
            <a:ext cx="3771739" cy="4752625"/>
          </a:xfrm>
          <a:prstGeom prst="rect">
            <a:avLst/>
          </a:prstGeom>
        </p:spPr>
      </p:pic>
      <p:pic>
        <p:nvPicPr>
          <p:cNvPr id="3" name="Picture 2" descr="MA-headshot-in-tun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2187"/>
            <a:ext cx="5069426" cy="44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48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z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5" y="429026"/>
            <a:ext cx="9149685" cy="602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39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6471-primary-0-440x4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0" y="0"/>
            <a:ext cx="8721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15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net-interior-after-din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4" y="0"/>
            <a:ext cx="8945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08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6545-primary-0-440x4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575" y="0"/>
            <a:ext cx="5372261" cy="680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40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43</Words>
  <Application>Microsoft Macintosh PowerPoint</Application>
  <PresentationFormat>On-screen Show (4:3)</PresentationFormat>
  <Paragraphs>16</Paragraphs>
  <Slides>10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Value and 3-Dimensional Effect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oak park and river forest high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Value and #-Dimensional Effect</dc:title>
  <dc:creator>MARK COLLINS</dc:creator>
  <cp:lastModifiedBy>MARK COLLINS</cp:lastModifiedBy>
  <cp:revision>19</cp:revision>
  <dcterms:created xsi:type="dcterms:W3CDTF">2014-08-20T00:58:59Z</dcterms:created>
  <dcterms:modified xsi:type="dcterms:W3CDTF">2015-08-19T12:21:36Z</dcterms:modified>
</cp:coreProperties>
</file>