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75" r:id="rId3"/>
    <p:sldId id="286" r:id="rId4"/>
    <p:sldId id="287" r:id="rId5"/>
    <p:sldId id="270" r:id="rId6"/>
    <p:sldId id="288" r:id="rId7"/>
    <p:sldId id="289" r:id="rId8"/>
    <p:sldId id="290" r:id="rId9"/>
    <p:sldId id="264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19" d="100"/>
          <a:sy n="11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9A9E-341C-EE45-AC40-6330E1224599}" type="datetimeFigureOut">
              <a:rPr lang="en-US" smtClean="0"/>
              <a:pPr/>
              <a:t>8/20/09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8445-D22D-FB46-ADFC-62188678F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0"/>
            <a:ext cx="594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Unity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smtClean="0"/>
              <a:t>proximity, repetition,</a:t>
            </a:r>
          </a:p>
          <a:p>
            <a:pPr algn="ctr"/>
            <a:r>
              <a:rPr lang="en-US" sz="5400" dirty="0" smtClean="0"/>
              <a:t>continuation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y-continuation 1:Amsterdam,Holland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28700" y="876300"/>
            <a:ext cx="69723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continuation 1:reina sofia,madrid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continuation 4:tokyo,japan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9200" y="761999"/>
            <a:ext cx="6972301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continuation 5:tokyo,japan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4482" y="984482"/>
            <a:ext cx="671783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667000"/>
            <a:ext cx="3878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proximity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proximity 1:geneva,switz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4089" y="933311"/>
            <a:ext cx="6819621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proximity 3:tokyo,japan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4" y="304800"/>
            <a:ext cx="8635456" cy="64647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514600"/>
            <a:ext cx="39830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repetition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repetition 1:geneva,switz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151"/>
            <a:ext cx="8877300" cy="66458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repetition 1:Lorja,spain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773046" cy="6567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-repetition 1:Monemvasia,Greec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09800"/>
            <a:ext cx="51642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continuation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</Words>
  <Application>Microsoft Macintosh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OPRFHS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21</cp:revision>
  <dcterms:created xsi:type="dcterms:W3CDTF">2009-08-21T02:24:23Z</dcterms:created>
  <dcterms:modified xsi:type="dcterms:W3CDTF">2009-08-21T02:36:19Z</dcterms:modified>
</cp:coreProperties>
</file>