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rels" ContentType="application/vnd.openxmlformats-package.relationships+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90" d="100"/>
          <a:sy n="90" d="100"/>
        </p:scale>
        <p:origin x="-808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viewProps" Target="viewProps.xml"/><Relationship Id="rId12" Type="http://schemas.openxmlformats.org/officeDocument/2006/relationships/theme" Target="theme/theme1.xml"/><Relationship Id="rId1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printerSettings" Target="printerSettings/printerSettings1.bin"/><Relationship Id="rId1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32EFA3-4F4B-404B-9491-36C577948FA8}" type="datetimeFigureOut">
              <a:rPr lang="en-US" smtClean="0"/>
              <a:t>6/27/14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E05E12-2CE2-254E-A5D5-6A50961E8A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4028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32EFA3-4F4B-404B-9491-36C577948FA8}" type="datetimeFigureOut">
              <a:rPr lang="en-US" smtClean="0"/>
              <a:t>6/27/14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E05E12-2CE2-254E-A5D5-6A50961E8A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51332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32EFA3-4F4B-404B-9491-36C577948FA8}" type="datetimeFigureOut">
              <a:rPr lang="en-US" smtClean="0"/>
              <a:t>6/27/14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E05E12-2CE2-254E-A5D5-6A50961E8A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38201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32EFA3-4F4B-404B-9491-36C577948FA8}" type="datetimeFigureOut">
              <a:rPr lang="en-US" smtClean="0"/>
              <a:t>6/27/14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E05E12-2CE2-254E-A5D5-6A50961E8A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17813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32EFA3-4F4B-404B-9491-36C577948FA8}" type="datetimeFigureOut">
              <a:rPr lang="en-US" smtClean="0"/>
              <a:t>6/27/14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E05E12-2CE2-254E-A5D5-6A50961E8A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91590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32EFA3-4F4B-404B-9491-36C577948FA8}" type="datetimeFigureOut">
              <a:rPr lang="en-US" smtClean="0"/>
              <a:t>6/27/14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E05E12-2CE2-254E-A5D5-6A50961E8A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94442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32EFA3-4F4B-404B-9491-36C577948FA8}" type="datetimeFigureOut">
              <a:rPr lang="en-US" smtClean="0"/>
              <a:t>6/27/14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E05E12-2CE2-254E-A5D5-6A50961E8A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64294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32EFA3-4F4B-404B-9491-36C577948FA8}" type="datetimeFigureOut">
              <a:rPr lang="en-US" smtClean="0"/>
              <a:t>6/27/14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E05E12-2CE2-254E-A5D5-6A50961E8A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50759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32EFA3-4F4B-404B-9491-36C577948FA8}" type="datetimeFigureOut">
              <a:rPr lang="en-US" smtClean="0"/>
              <a:t>6/27/14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E05E12-2CE2-254E-A5D5-6A50961E8A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07811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32EFA3-4F4B-404B-9491-36C577948FA8}" type="datetimeFigureOut">
              <a:rPr lang="en-US" smtClean="0"/>
              <a:t>6/27/14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E05E12-2CE2-254E-A5D5-6A50961E8A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8934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32EFA3-4F4B-404B-9491-36C577948FA8}" type="datetimeFigureOut">
              <a:rPr lang="en-US" smtClean="0"/>
              <a:t>6/27/14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E05E12-2CE2-254E-A5D5-6A50961E8A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55269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32EFA3-4F4B-404B-9491-36C577948FA8}" type="datetimeFigureOut">
              <a:rPr lang="en-US" smtClean="0"/>
              <a:t>6/27/14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E05E12-2CE2-254E-A5D5-6A50961E8A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99806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0600"/>
            <a:ext cx="7772400" cy="1470025"/>
          </a:xfrm>
        </p:spPr>
        <p:txBody>
          <a:bodyPr/>
          <a:lstStyle/>
          <a:p>
            <a:r>
              <a:rPr lang="en-US" dirty="0" smtClean="0"/>
              <a:t>Sketchbook</a:t>
            </a:r>
            <a:r>
              <a:rPr lang="en-US" dirty="0" smtClean="0"/>
              <a:t>-Trip to School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2400" dirty="0" smtClean="0"/>
              <a:t>Art Foundations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78046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245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3889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71726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45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2778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6249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45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12380" y="1137121"/>
            <a:ext cx="6865055" cy="4576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914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45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8667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35790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45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1556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59236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45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5111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838402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</TotalTime>
  <Words>5</Words>
  <Application>Microsoft Macintosh PowerPoint</Application>
  <PresentationFormat>On-screen Show (4:3)</PresentationFormat>
  <Paragraphs>1</Paragraphs>
  <Slides>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8" baseType="lpstr">
      <vt:lpstr>Office Theme</vt:lpstr>
      <vt:lpstr>Sketchbook-Trip to School Art Foundations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oak park and river forest high school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Homework-Name Design Art Foundations</dc:title>
  <dc:creator>MARK COLLINS</dc:creator>
  <cp:lastModifiedBy>MARK COLLINS</cp:lastModifiedBy>
  <cp:revision>12</cp:revision>
  <dcterms:created xsi:type="dcterms:W3CDTF">2014-06-25T15:10:04Z</dcterms:created>
  <dcterms:modified xsi:type="dcterms:W3CDTF">2014-06-27T15:29:31Z</dcterms:modified>
</cp:coreProperties>
</file>