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58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4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4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88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4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4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4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4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9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1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067-2D06-D44E-9AC1-5AB775BC3ADF}" type="datetimeFigureOut">
              <a:rPr lang="en-US" smtClean="0"/>
              <a:t>2/14/16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8F84F-3FE5-5B44-873B-7B9AF894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Continuation Drawing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618260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3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86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7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37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32" t="17198" r="14483" b="10352"/>
          <a:stretch/>
        </p:blipFill>
        <p:spPr>
          <a:xfrm rot="5400000">
            <a:off x="1216715" y="731551"/>
            <a:ext cx="6864290" cy="54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40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38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2" t="21066" r="9949" b="24395"/>
          <a:stretch/>
        </p:blipFill>
        <p:spPr>
          <a:xfrm>
            <a:off x="-1" y="1555311"/>
            <a:ext cx="9179727" cy="390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2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39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8426" r="17441" b="12458"/>
          <a:stretch/>
        </p:blipFill>
        <p:spPr>
          <a:xfrm rot="5400000">
            <a:off x="1090736" y="750510"/>
            <a:ext cx="6895055" cy="539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7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4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r="31486" b="3095"/>
          <a:stretch/>
        </p:blipFill>
        <p:spPr>
          <a:xfrm>
            <a:off x="285416" y="-15946"/>
            <a:ext cx="8747986" cy="68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1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4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5" t="14278" r="7765" b="13160"/>
          <a:stretch/>
        </p:blipFill>
        <p:spPr>
          <a:xfrm>
            <a:off x="1" y="898942"/>
            <a:ext cx="9144000" cy="521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87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</Words>
  <Application>Microsoft Macintosh PowerPoint</Application>
  <PresentationFormat>On-screen Show (4:3)</PresentationFormat>
  <Paragraphs>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Continuation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oak park and river forest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COLLINS</dc:creator>
  <cp:lastModifiedBy>MARK COLLINS</cp:lastModifiedBy>
  <cp:revision>6</cp:revision>
  <dcterms:created xsi:type="dcterms:W3CDTF">2016-02-14T17:23:00Z</dcterms:created>
  <dcterms:modified xsi:type="dcterms:W3CDTF">2016-02-14T17:30:36Z</dcterms:modified>
</cp:coreProperties>
</file>