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336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7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9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0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85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4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0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AA136-6366-BB45-B748-797C14CA0F25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74F23-A213-F74D-836B-041133C5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Cartoon Character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82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t="6666" r="9815" b="5833"/>
          <a:stretch/>
        </p:blipFill>
        <p:spPr>
          <a:xfrm rot="5400000">
            <a:off x="1337732" y="761993"/>
            <a:ext cx="690880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1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r="15463" b="4167"/>
          <a:stretch/>
        </p:blipFill>
        <p:spPr>
          <a:xfrm rot="5400000">
            <a:off x="1383746" y="749852"/>
            <a:ext cx="683370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2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</Words>
  <Application>Microsoft Macintosh PowerPoint</Application>
  <PresentationFormat>On-screen Show (4:3)</PresentationFormat>
  <Paragraphs>1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Cartoon Character</vt:lpstr>
      <vt:lpstr>PowerPoint Presentation</vt:lpstr>
      <vt:lpstr>PowerPoint Presentation</vt:lpstr>
    </vt:vector>
  </TitlesOfParts>
  <Company>oak park and river forest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Cartoon Character</dc:title>
  <dc:creator>MARK COLLINS</dc:creator>
  <cp:lastModifiedBy>MARK COLLINS</cp:lastModifiedBy>
  <cp:revision>3</cp:revision>
  <dcterms:created xsi:type="dcterms:W3CDTF">2015-11-16T14:14:54Z</dcterms:created>
  <dcterms:modified xsi:type="dcterms:W3CDTF">2015-11-16T14:18:06Z</dcterms:modified>
</cp:coreProperties>
</file>