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57" r:id="rId7"/>
    <p:sldId id="260" r:id="rId8"/>
    <p:sldId id="261" r:id="rId9"/>
    <p:sldId id="262" r:id="rId10"/>
    <p:sldId id="258" r:id="rId11"/>
    <p:sldId id="263" r:id="rId12"/>
    <p:sldId id="264" r:id="rId13"/>
    <p:sldId id="265" r:id="rId14"/>
    <p:sldId id="266" r:id="rId15"/>
    <p:sldId id="276" r:id="rId16"/>
    <p:sldId id="277" r:id="rId17"/>
    <p:sldId id="278" r:id="rId18"/>
    <p:sldId id="259" r:id="rId19"/>
    <p:sldId id="267" r:id="rId20"/>
    <p:sldId id="272" r:id="rId21"/>
    <p:sldId id="273" r:id="rId22"/>
    <p:sldId id="274" r:id="rId23"/>
    <p:sldId id="275" r:id="rId24"/>
    <p:sldId id="281" r:id="rId25"/>
    <p:sldId id="282" r:id="rId26"/>
    <p:sldId id="279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0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5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9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6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8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3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2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8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2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8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310C-B977-674C-BAD8-683FA07DF6E7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B8B1F-1AF2-6D41-91BA-6D336B2D5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4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Drawing a self portrait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0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1259" y="1898210"/>
            <a:ext cx="563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Mouth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00000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th shap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44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th shap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5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th shap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597"/>
            <a:ext cx="4131152" cy="3503666"/>
          </a:xfrm>
          <a:prstGeom prst="rect">
            <a:avLst/>
          </a:prstGeom>
        </p:spPr>
      </p:pic>
      <p:pic>
        <p:nvPicPr>
          <p:cNvPr id="3" name="Picture 2" descr="mouth shap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063" y="1667646"/>
            <a:ext cx="4929938" cy="30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16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th shape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7277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02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1259" y="1898210"/>
            <a:ext cx="563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Neck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88886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3067" y="1197953"/>
            <a:ext cx="6733442" cy="44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73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5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7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1259" y="2015441"/>
            <a:ext cx="563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Hair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29715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3887" y="1143000"/>
            <a:ext cx="685800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9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1259" y="1898210"/>
            <a:ext cx="563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Nose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6945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7869" y="1039506"/>
            <a:ext cx="6954107" cy="46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4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0465" y="1160328"/>
            <a:ext cx="6837207" cy="455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7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268" y="1492250"/>
            <a:ext cx="6438900" cy="42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20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6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2299" y="1450716"/>
            <a:ext cx="6489917" cy="4326611"/>
          </a:xfrm>
          <a:prstGeom prst="rect">
            <a:avLst/>
          </a:prstGeom>
        </p:spPr>
      </p:pic>
      <p:pic>
        <p:nvPicPr>
          <p:cNvPr id="4" name="Picture 3" descr="IMG_36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7156" y="1437056"/>
            <a:ext cx="6506309" cy="43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6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1259" y="2015441"/>
            <a:ext cx="563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Proportion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25611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13593" r="3612"/>
          <a:stretch/>
        </p:blipFill>
        <p:spPr>
          <a:xfrm rot="16200000">
            <a:off x="1604021" y="1304278"/>
            <a:ext cx="6857999" cy="42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4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1259" y="2015441"/>
            <a:ext cx="5630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The complete portrait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33721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1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7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0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1" y="657877"/>
            <a:ext cx="3765144" cy="5647714"/>
          </a:xfrm>
          <a:prstGeom prst="rect">
            <a:avLst/>
          </a:prstGeom>
        </p:spPr>
      </p:pic>
      <p:pic>
        <p:nvPicPr>
          <p:cNvPr id="4" name="Picture 3" descr="no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99" y="657877"/>
            <a:ext cx="4775339" cy="56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98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1" y="657877"/>
            <a:ext cx="3765144" cy="5647714"/>
          </a:xfrm>
          <a:prstGeom prst="rect">
            <a:avLst/>
          </a:prstGeom>
        </p:spPr>
      </p:pic>
      <p:pic>
        <p:nvPicPr>
          <p:cNvPr id="2" name="Picture 1" descr="IMG_50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80" y="657877"/>
            <a:ext cx="3779241" cy="56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0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1259" y="1898210"/>
            <a:ext cx="563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Eyes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962873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8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4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20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8" y="2300071"/>
            <a:ext cx="4214942" cy="2809961"/>
          </a:xfrm>
          <a:prstGeom prst="rect">
            <a:avLst/>
          </a:prstGeom>
        </p:spPr>
      </p:pic>
      <p:pic>
        <p:nvPicPr>
          <p:cNvPr id="3" name="Picture 2" descr="IMG_36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40" y="2300070"/>
            <a:ext cx="4214943" cy="280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6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13</Words>
  <Application>Microsoft Macintosh PowerPoint</Application>
  <PresentationFormat>On-screen Show (4:3)</PresentationFormat>
  <Paragraphs>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Drawing a self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OPRFHS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 a self portrait</dc:title>
  <dc:creator>Ron Anderson</dc:creator>
  <cp:lastModifiedBy>MARK COLLINS</cp:lastModifiedBy>
  <cp:revision>17</cp:revision>
  <dcterms:created xsi:type="dcterms:W3CDTF">2014-03-13T19:52:51Z</dcterms:created>
  <dcterms:modified xsi:type="dcterms:W3CDTF">2015-05-04T19:42:57Z</dcterms:modified>
</cp:coreProperties>
</file>