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875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94411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141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4260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205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49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98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400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53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56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07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603F66-2D68-9A41-B87D-6C3B2EFBFBA1}" type="datetimeFigureOut">
              <a:rPr lang="en-US" smtClean="0"/>
              <a:t>1/4/15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3B43E2-0E20-D54E-89DA-6185E6FC60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664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dirty="0" smtClean="0"/>
              <a:t>Rhythm</a:t>
            </a:r>
            <a:endParaRPr lang="en-US" sz="8000" dirty="0"/>
          </a:p>
        </p:txBody>
      </p:sp>
    </p:spTree>
    <p:extLst>
      <p:ext uri="{BB962C8B-B14F-4D97-AF65-F5344CB8AC3E}">
        <p14:creationId xmlns:p14="http://schemas.microsoft.com/office/powerpoint/2010/main" val="13231765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arallel_lines_homogeneit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7723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1959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01233_10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4659" y="0"/>
            <a:ext cx="546496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21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rhythm-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056" y="0"/>
            <a:ext cx="69934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8828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</Words>
  <Application>Microsoft Macintosh PowerPoint</Application>
  <PresentationFormat>On-screen Show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Rhythm</vt:lpstr>
      <vt:lpstr>PowerPoint Presentation</vt:lpstr>
      <vt:lpstr>PowerPoint Presentation</vt:lpstr>
      <vt:lpstr>PowerPoint Presentation</vt:lpstr>
    </vt:vector>
  </TitlesOfParts>
  <Company>oak park and river forest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Rhythm</dc:title>
  <dc:creator>MARK COLLINS</dc:creator>
  <cp:lastModifiedBy>MARK COLLINS</cp:lastModifiedBy>
  <cp:revision>3</cp:revision>
  <dcterms:created xsi:type="dcterms:W3CDTF">2015-01-04T17:59:51Z</dcterms:created>
  <dcterms:modified xsi:type="dcterms:W3CDTF">2015-01-04T18:03:23Z</dcterms:modified>
</cp:coreProperties>
</file>