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Default Extension="bin" ContentType="application/vnd.openxmlformats-officedocument.presentationml.printerSettings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6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slides/slide39.xml" ContentType="application/vnd.openxmlformats-officedocument.presentationml.slide+xml"/>
  <Override PartName="/ppt/slides/slide24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40.xml" ContentType="application/vnd.openxmlformats-officedocument.presentationml.slide+xml"/>
  <Override PartName="/ppt/slides/slide42.xml" ContentType="application/vnd.openxmlformats-officedocument.presentationml.slide+xml"/>
  <Override PartName="/ppt/presentation.xml" ContentType="application/vnd.openxmlformats-officedocument.presentationml.presentation.main+xml"/>
  <Default Extension="png" ContentType="image/png"/>
  <Default Extension="gif" ContentType="image/gif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8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4.xml" ContentType="application/vnd.openxmlformats-officedocument.presentationml.slide+xml"/>
  <Default Extension="xml" ContentType="application/xml"/>
  <Override PartName="/ppt/slides/slide25.xml" ContentType="application/vnd.openxmlformats-officedocument.presentationml.slide+xml"/>
  <Default Extension="jpeg" ContentType="image/jpeg"/>
  <Default Extension="rels" ContentType="application/vnd.openxmlformats-package.relationships+xml"/>
  <Override PartName="/ppt/slides/slide41.xml" ContentType="application/vnd.openxmlformats-officedocument.presentationml.slide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77" r:id="rId2"/>
    <p:sldId id="279" r:id="rId3"/>
    <p:sldId id="292" r:id="rId4"/>
    <p:sldId id="281" r:id="rId5"/>
    <p:sldId id="282" r:id="rId6"/>
    <p:sldId id="283" r:id="rId7"/>
    <p:sldId id="284" r:id="rId8"/>
    <p:sldId id="295" r:id="rId9"/>
    <p:sldId id="285" r:id="rId10"/>
    <p:sldId id="286" r:id="rId11"/>
    <p:sldId id="289" r:id="rId12"/>
    <p:sldId id="291" r:id="rId13"/>
    <p:sldId id="293" r:id="rId14"/>
    <p:sldId id="296" r:id="rId15"/>
    <p:sldId id="297" r:id="rId16"/>
    <p:sldId id="298" r:id="rId17"/>
    <p:sldId id="299" r:id="rId18"/>
    <p:sldId id="256" r:id="rId19"/>
    <p:sldId id="273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88" r:id="rId33"/>
    <p:sldId id="269" r:id="rId34"/>
    <p:sldId id="270" r:id="rId35"/>
    <p:sldId id="272" r:id="rId36"/>
    <p:sldId id="274" r:id="rId37"/>
    <p:sldId id="278" r:id="rId38"/>
    <p:sldId id="287" r:id="rId39"/>
    <p:sldId id="275" r:id="rId40"/>
    <p:sldId id="280" r:id="rId41"/>
    <p:sldId id="276" r:id="rId42"/>
    <p:sldId id="29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117" d="100"/>
          <a:sy n="117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E0DCB-136C-3948-B624-C1B9D4764536}" type="datetimeFigureOut">
              <a:rPr lang="en-US" smtClean="0"/>
              <a:pPr/>
              <a:t>11/14/10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43390-F395-9A43-B497-931E22181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smtClean="0"/>
              <a:t>Poster ideas-</a:t>
            </a:r>
            <a:br>
              <a:rPr lang="en-US" sz="6600" dirty="0" smtClean="0"/>
            </a:br>
            <a:r>
              <a:rPr lang="en-US" sz="6600" dirty="0" smtClean="0"/>
              <a:t>text only</a:t>
            </a:r>
            <a:endParaRPr lang="en-US" sz="6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ster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762000"/>
            <a:ext cx="9144000" cy="51022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lling_out_full_title_no_phot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44513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 only 2 mfore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381000"/>
            <a:ext cx="8797729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lance_astrology_word_jumble_poster-p228353627327689327trma_4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64770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ashdeb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meroDejarS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ea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57200"/>
            <a:ext cx="6096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-thursday-fastlife_generic_poster-v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63" y="0"/>
            <a:ext cx="443865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 smtClean="0"/>
              <a:t>Poster ideas-</a:t>
            </a:r>
            <a:br>
              <a:rPr lang="en-US" sz="6600" dirty="0" smtClean="0"/>
            </a:br>
            <a:r>
              <a:rPr lang="en-US" sz="6600" dirty="0" smtClean="0"/>
              <a:t>image with text</a:t>
            </a:r>
            <a:endParaRPr lang="en-US" sz="6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79270"/>
            <a:ext cx="4540250" cy="657872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381000"/>
            <a:ext cx="6196013" cy="619601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00_f6458f7b3773fb0d1eae4da1ed6c8ea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0"/>
            <a:ext cx="484822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7_snoangel_poster_o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38" y="0"/>
            <a:ext cx="43815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169-050-C25C55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2292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18217135_cb61c39e96_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50801"/>
            <a:ext cx="5105399" cy="680719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ti_bullyin_poster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49942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BWPoster_PW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5" y="0"/>
            <a:ext cx="8728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25" y="-1"/>
            <a:ext cx="53213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enPosters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263" y="0"/>
            <a:ext cx="51435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UGOcreate_po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4800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tCrossPosterTempl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75" y="-1"/>
            <a:ext cx="582612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8600"/>
            <a:ext cx="63246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sicFestivalPost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025" y="0"/>
            <a:ext cx="52101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ishfenway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-1"/>
            <a:ext cx="51435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gramme_front-final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0"/>
            <a:ext cx="48514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325" y="1588"/>
            <a:ext cx="5299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ter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64347"/>
            <a:ext cx="4495800" cy="679365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nHalen07cu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-1"/>
            <a:ext cx="45339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re-all-fans-beyonce-poste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463232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DaysPoster.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075" y="0"/>
            <a:ext cx="4851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b_fair_final_poste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44386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terfest-music-po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79553"/>
            <a:ext cx="4371975" cy="67022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2147626_71a221b9d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54178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3" y="14288"/>
            <a:ext cx="9144000" cy="5918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ds and music 3 - 2003 version copy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50" y="0"/>
            <a:ext cx="48450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cemilitarizationbwcontact11x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-1"/>
            <a:ext cx="443865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-on-white-on-black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0"/>
            <a:ext cx="529907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-on-white-on-black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299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-on-white-on-black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063" y="0"/>
            <a:ext cx="5299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ack-on-white-on-black-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63" y="0"/>
            <a:ext cx="5299075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2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13</Words>
  <Application>Microsoft Macintosh PowerPoint</Application>
  <PresentationFormat>On-screen Show (4:3)</PresentationFormat>
  <Paragraphs>2</Paragraphs>
  <Slides>42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Poster ideas- text only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Poster ideas- image with text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Company>OPRFHS</Company>
  <LinksUpToDate>false</LinksUpToDate>
  <SharedDoc>false</SharedDoc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mark</cp:lastModifiedBy>
  <cp:revision>13</cp:revision>
  <dcterms:created xsi:type="dcterms:W3CDTF">2010-11-15T02:28:09Z</dcterms:created>
  <dcterms:modified xsi:type="dcterms:W3CDTF">2010-11-15T02:34:31Z</dcterms:modified>
</cp:coreProperties>
</file>