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6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8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8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3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8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7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4061A-51BD-1545-9640-6E1C20A18148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D6F3-1EDD-6C44-BAB7-670DF7B9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2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rait   by Alec Lishand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12" y="0"/>
            <a:ext cx="5768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3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ra-charcoal-drawing-portrait-class-2011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605" y="0"/>
            <a:ext cx="518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4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315" y="79526"/>
            <a:ext cx="5110659" cy="676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4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1339ff158c6d3d84c3ebbcca44696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709" y="0"/>
            <a:ext cx="53162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40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1339ff158c6d3d84c3ebbcca44696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013" y="601435"/>
            <a:ext cx="4043244" cy="5215784"/>
          </a:xfrm>
          <a:prstGeom prst="rect">
            <a:avLst/>
          </a:prstGeom>
        </p:spPr>
      </p:pic>
      <p:pic>
        <p:nvPicPr>
          <p:cNvPr id="6" name="Picture 5" descr="sara-charcoal-drawing-portrait-class-2011_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0" y="601435"/>
            <a:ext cx="3936507" cy="521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3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oak park and river forest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COLLINS</dc:creator>
  <cp:lastModifiedBy>MARK COLLINS</cp:lastModifiedBy>
  <cp:revision>4</cp:revision>
  <dcterms:created xsi:type="dcterms:W3CDTF">2015-09-27T14:40:33Z</dcterms:created>
  <dcterms:modified xsi:type="dcterms:W3CDTF">2015-09-27T14:53:00Z</dcterms:modified>
</cp:coreProperties>
</file>