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28" r:id="rId3"/>
    <p:sldId id="327" r:id="rId4"/>
    <p:sldId id="329" r:id="rId5"/>
    <p:sldId id="332" r:id="rId6"/>
    <p:sldId id="330" r:id="rId7"/>
    <p:sldId id="331" r:id="rId8"/>
    <p:sldId id="326" r:id="rId9"/>
    <p:sldId id="325" r:id="rId10"/>
    <p:sldId id="319" r:id="rId11"/>
    <p:sldId id="323" r:id="rId12"/>
    <p:sldId id="324" r:id="rId13"/>
    <p:sldId id="274" r:id="rId14"/>
    <p:sldId id="282" r:id="rId15"/>
    <p:sldId id="257" r:id="rId16"/>
    <p:sldId id="288" r:id="rId17"/>
    <p:sldId id="296" r:id="rId18"/>
    <p:sldId id="258" r:id="rId19"/>
    <p:sldId id="260" r:id="rId20"/>
    <p:sldId id="267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15" r:id="rId29"/>
    <p:sldId id="318" r:id="rId30"/>
    <p:sldId id="304" r:id="rId31"/>
    <p:sldId id="306" r:id="rId32"/>
    <p:sldId id="265" r:id="rId33"/>
    <p:sldId id="295" r:id="rId34"/>
    <p:sldId id="276" r:id="rId35"/>
    <p:sldId id="266" r:id="rId36"/>
    <p:sldId id="285" r:id="rId37"/>
    <p:sldId id="280" r:id="rId38"/>
    <p:sldId id="268" r:id="rId39"/>
    <p:sldId id="259" r:id="rId40"/>
    <p:sldId id="269" r:id="rId41"/>
    <p:sldId id="270" r:id="rId42"/>
    <p:sldId id="271" r:id="rId43"/>
    <p:sldId id="264" r:id="rId44"/>
    <p:sldId id="272" r:id="rId45"/>
    <p:sldId id="273" r:id="rId46"/>
    <p:sldId id="262" r:id="rId47"/>
    <p:sldId id="281" r:id="rId48"/>
    <p:sldId id="283" r:id="rId49"/>
    <p:sldId id="284" r:id="rId50"/>
    <p:sldId id="287" r:id="rId51"/>
    <p:sldId id="289" r:id="rId52"/>
    <p:sldId id="290" r:id="rId53"/>
    <p:sldId id="291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85" d="100"/>
          <a:sy n="85" d="100"/>
        </p:scale>
        <p:origin x="-1536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0A466-A8C1-2A49-8C65-082CD7D4C520}" type="datetimeFigureOut">
              <a:rPr lang="en-US" smtClean="0"/>
              <a:t>5/8/15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A9E97-CBDF-6943-A94D-20489548F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1F4B7BB-EA7C-5547-8412-D3A502453277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Picasso, Study of a torso done when he was 12,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1893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C889CAD-1340-394A-9809-3D540160E7AA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683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Vasarely, Victor, Vega-Gyongiy-2, 1971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96561C1-01AB-704F-A06B-CD2C842D799A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691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Riley, Entice 2, 1974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Picasso, Les Demoiselles d'Avignon, 1907</a:t>
            </a: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1E2336C-401C-084F-93D7-D8EC2978BC9C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Picasso, Les Demoiselles d'Avignon, 1907</a:t>
            </a:r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1E2336C-401C-084F-93D7-D8EC2978BC9C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BB0DC80-B4FA-C64E-BEF5-E07667B86768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1914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Dali, Soft Construction w Boiled Beans (Premonition of Civil War), 1936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B32A1C0-0635-004A-B5D5-D0C09088D1EE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541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Pollock, det of Painting Number 8, 1949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1289C93-59C1-2542-A9F1-9404F45C0041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543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Pollack, Lavender Mist Number 1, 1950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F113BE0-28EF-D340-8543-596EE2EC7B7E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Kandinsky, Accented Corners, No 247, 1923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7A022D6-E053-854B-8D73-B0FEE801F3FE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Kandinsky, Composition VII, 1913; Kandinsky, Improvisation 31 (Sea Battle), 1913, NatlGall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Louis, Morris, Alpha-Pi, 1960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A9E97-CBDF-6943-A94D-20489548F0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1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C628B-6ED3-AB47-8E15-F441D71E9B25}" type="datetimeFigureOut">
              <a:rPr lang="en-US" smtClean="0"/>
              <a:pPr/>
              <a:t>5/8/15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6585D-459F-3F40-A4F7-D5E6B5155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4" Type="http://schemas.openxmlformats.org/officeDocument/2006/relationships/image" Target="../media/image2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0035" y="2100543"/>
            <a:ext cx="7772400" cy="1470025"/>
          </a:xfrm>
        </p:spPr>
        <p:txBody>
          <a:bodyPr>
            <a:noAutofit/>
          </a:bodyPr>
          <a:lstStyle/>
          <a:p>
            <a:r>
              <a:rPr lang="en-US" sz="8000" dirty="0" smtClean="0"/>
              <a:t> Non Representational</a:t>
            </a:r>
            <a:br>
              <a:rPr lang="en-US" sz="8000" dirty="0" smtClean="0"/>
            </a:br>
            <a:r>
              <a:rPr lang="en-US" sz="8000" dirty="0" smtClean="0"/>
              <a:t>Illustration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uis, Morris, Alpha-Pi, 19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82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985" name="Picture 2" descr="Vasarely, Victor, Vega-Gyongiy-2, 19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721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83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7" name="Picture 2" descr="Riley, Entice 2, 1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0"/>
            <a:ext cx="6192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22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90121017_e4d5b81010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_fullxfull.355799572_eaz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9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irl-random-lines-desig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0"/>
            <a:ext cx="87217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0999"/>
            <a:ext cx="4219746" cy="594783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0999"/>
            <a:ext cx="4248451" cy="594783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05000" y="6400800"/>
            <a:ext cx="533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 or Non Representational. </a:t>
            </a:r>
            <a:r>
              <a:rPr lang="en-US" dirty="0"/>
              <a:t>W</a:t>
            </a:r>
            <a:r>
              <a:rPr lang="en-US" dirty="0" smtClean="0"/>
              <a:t>hy/why not?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1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8269"/>
            <a:ext cx="8305800" cy="8956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Components – Line types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000" dirty="0" smtClean="0"/>
              <a:t>Directions</a:t>
            </a:r>
          </a:p>
          <a:p>
            <a:pPr algn="ctr"/>
            <a:r>
              <a:rPr lang="en-US" sz="3200" b="1" dirty="0" smtClean="0"/>
              <a:t>(vertical, horizontal, </a:t>
            </a:r>
            <a:r>
              <a:rPr lang="en-US" sz="3200" b="1" dirty="0" err="1" smtClean="0"/>
              <a:t>zig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zag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curvey</a:t>
            </a:r>
            <a:r>
              <a:rPr lang="en-US" sz="3200" b="1" dirty="0" smtClean="0"/>
              <a:t>…)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000" dirty="0" smtClean="0"/>
              <a:t>Dimensions</a:t>
            </a:r>
          </a:p>
          <a:p>
            <a:pPr algn="ctr"/>
            <a:r>
              <a:rPr lang="en-US" sz="3200" b="1" dirty="0" smtClean="0"/>
              <a:t>(thick, thin, short, long…)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6000" dirty="0" smtClean="0"/>
              <a:t>Relationships</a:t>
            </a:r>
          </a:p>
          <a:p>
            <a:pPr algn="ctr"/>
            <a:r>
              <a:rPr lang="en-US" sz="3200" b="1" dirty="0" smtClean="0"/>
              <a:t>(parallel, overlap, intersect, random…)</a:t>
            </a:r>
            <a:endParaRPr lang="en-US" sz="3200" b="1" dirty="0"/>
          </a:p>
          <a:p>
            <a:pPr marL="285750" indent="-285750">
              <a:buFont typeface="Wingdings" charset="2"/>
              <a:buChar char="u"/>
            </a:pPr>
            <a:endParaRPr lang="en-US" sz="6000" dirty="0" smtClean="0"/>
          </a:p>
          <a:p>
            <a:pPr marL="285750" indent="-285750">
              <a:buFont typeface="Wingdings" charset="2"/>
              <a:buChar char="u"/>
            </a:pPr>
            <a:endParaRPr lang="en-US" sz="6000" dirty="0"/>
          </a:p>
          <a:p>
            <a:pPr marL="285750" indent="-285750">
              <a:buFont typeface="Wingdings" charset="2"/>
              <a:buChar char="u"/>
            </a:pPr>
            <a:endParaRPr lang="en-US" sz="6000" dirty="0"/>
          </a:p>
          <a:p>
            <a:pPr marL="285750" indent="-285750">
              <a:buFont typeface="Wingdings" charset="2"/>
              <a:buChar char="u"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7898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90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-vector-pac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ChangeArrowheads="1"/>
          </p:cNvSpPr>
          <p:nvPr/>
        </p:nvSpPr>
        <p:spPr bwMode="auto">
          <a:xfrm>
            <a:off x="53975" y="1154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76130" name="Picture 4" descr="torso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26894"/>
            <a:ext cx="448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52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12bb3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0" y="34111"/>
            <a:ext cx="3917950" cy="6701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305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Composition-Principles of design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7200" dirty="0" smtClean="0"/>
              <a:t>Balance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7200" dirty="0" smtClean="0"/>
              <a:t>Emphasis</a:t>
            </a:r>
          </a:p>
          <a:p>
            <a:pPr marL="285750" indent="-285750">
              <a:buFont typeface="Wingdings" charset="2"/>
              <a:buChar char="u"/>
            </a:pPr>
            <a:r>
              <a:rPr lang="en-US" sz="7200" dirty="0" smtClean="0"/>
              <a:t>Unity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840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Balance</a:t>
            </a:r>
          </a:p>
        </p:txBody>
      </p:sp>
      <p:pic>
        <p:nvPicPr>
          <p:cNvPr id="4" name="Picture 3" descr="balance-radial 1:Cologne German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10459"/>
            <a:ext cx="7571297" cy="5668130"/>
          </a:xfrm>
          <a:prstGeom prst="rect">
            <a:avLst/>
          </a:prstGeom>
        </p:spPr>
      </p:pic>
      <p:pic>
        <p:nvPicPr>
          <p:cNvPr id="5" name="Picture 4" descr="balance-radial 1:Cologne German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1941"/>
            <a:ext cx="7571297" cy="566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0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Balance</a:t>
            </a:r>
          </a:p>
        </p:txBody>
      </p:sp>
      <p:pic>
        <p:nvPicPr>
          <p:cNvPr id="5" name="Picture 4" descr="balance-radial 2:reina sofia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9600" y="711200"/>
            <a:ext cx="5689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6000" dirty="0" err="1" smtClean="0"/>
              <a:t>AsymetricalBalance</a:t>
            </a:r>
            <a:endParaRPr lang="en-US" sz="7200" dirty="0" smtClean="0"/>
          </a:p>
        </p:txBody>
      </p:sp>
      <p:pic>
        <p:nvPicPr>
          <p:cNvPr id="4" name="Picture 3" descr="balance-assymetrical 1:national gallery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36" y="8965"/>
            <a:ext cx="7531610" cy="564870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8387965">
            <a:off x="2288642" y="2558139"/>
            <a:ext cx="5687967" cy="22261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4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Emphasis</a:t>
            </a:r>
          </a:p>
        </p:txBody>
      </p:sp>
      <p:pic>
        <p:nvPicPr>
          <p:cNvPr id="6" name="Picture 5" descr="emphasis-contrast1:hirshhor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0"/>
            <a:ext cx="7721599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6576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Emphasis</a:t>
            </a:r>
          </a:p>
        </p:txBody>
      </p:sp>
      <p:pic>
        <p:nvPicPr>
          <p:cNvPr id="4" name="Picture 3" descr="emphasis-placement 1:monestery, gree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2626" y="866776"/>
            <a:ext cx="5715000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74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729" y="57150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2"/>
              <a:buChar char="u"/>
            </a:pPr>
            <a:r>
              <a:rPr lang="en-US" sz="7200" dirty="0" smtClean="0"/>
              <a:t>Unity</a:t>
            </a:r>
          </a:p>
        </p:txBody>
      </p:sp>
      <p:pic>
        <p:nvPicPr>
          <p:cNvPr id="5" name="Picture 4" descr="unity-proximity 3:tokyo,japan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23" y="279400"/>
            <a:ext cx="753212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ty-repetition 1:Monemvasia,Greece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19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ty-continuation 1:reina sofia,madrid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5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026" descr="Picasso, Les Demoiselles d'Avignon, 190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0"/>
            <a:ext cx="662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552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616575"/>
            <a:ext cx="7772400" cy="1470025"/>
          </a:xfrm>
        </p:spPr>
        <p:txBody>
          <a:bodyPr>
            <a:normAutofit/>
          </a:bodyPr>
          <a:lstStyle/>
          <a:p>
            <a:pPr marL="1143000" indent="-1143000">
              <a:buFont typeface="Wingdings" charset="2"/>
              <a:buChar char="u"/>
            </a:pPr>
            <a:r>
              <a:rPr lang="en-US" sz="8000" dirty="0" smtClean="0"/>
              <a:t>Rhythm</a:t>
            </a:r>
            <a:endParaRPr lang="en-US" sz="8000" dirty="0"/>
          </a:p>
        </p:txBody>
      </p:sp>
      <p:pic>
        <p:nvPicPr>
          <p:cNvPr id="3" name="Picture 2" descr="Line-1963-0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343400" cy="59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06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01233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20918"/>
            <a:ext cx="4754741" cy="596673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85800" y="5616575"/>
            <a:ext cx="7772400" cy="1470025"/>
          </a:xfrm>
        </p:spPr>
        <p:txBody>
          <a:bodyPr>
            <a:normAutofit/>
          </a:bodyPr>
          <a:lstStyle/>
          <a:p>
            <a:pPr marL="1143000" indent="-1143000">
              <a:buFont typeface="Wingdings" charset="2"/>
              <a:buChar char="u"/>
            </a:pPr>
            <a:r>
              <a:rPr lang="en-US" sz="8000" dirty="0" smtClean="0"/>
              <a:t>Rhythm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482474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60020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Fill the space….composition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297622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057900"/>
            <a:ext cx="316214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Too much negative space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35176" y="5988173"/>
            <a:ext cx="316214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Drawing continues to all edges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6200000">
            <a:off x="5611297" y="2019163"/>
            <a:ext cx="1980926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5712759" y="4610100"/>
            <a:ext cx="18288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0800000">
            <a:off x="5077896" y="3314700"/>
            <a:ext cx="133336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672057" y="3352800"/>
            <a:ext cx="133336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79" y="2056279"/>
            <a:ext cx="4434080" cy="32788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Right Arrow 3"/>
          <p:cNvSpPr/>
          <p:nvPr/>
        </p:nvSpPr>
        <p:spPr>
          <a:xfrm rot="16200000">
            <a:off x="-951615" y="3988366"/>
            <a:ext cx="361861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8152320">
            <a:off x="1030032" y="3995836"/>
            <a:ext cx="406703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5092183">
            <a:off x="661409" y="5020856"/>
            <a:ext cx="158351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9628930">
            <a:off x="2757675" y="5277869"/>
            <a:ext cx="1583513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8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-pain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5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599"/>
            <a:ext cx="8636000" cy="647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herandchil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33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8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naInDeLineOfDrawing_08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"/>
            <a:ext cx="9144000" cy="664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7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90121021_3d70804985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 Design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763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026" descr="Picasso, Les Demoiselles d'Avignon, 190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0"/>
            <a:ext cx="4797182" cy="496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torsof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358648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973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-lines-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-1"/>
            <a:ext cx="6515101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-lines-with-circles-vector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1343"/>
            <a:ext cx="6827865" cy="6776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thereal-Bl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63011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dly-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93" y="0"/>
            <a:ext cx="55538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ls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7" y="100306"/>
            <a:ext cx="6780213" cy="6529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drawing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0"/>
            <a:ext cx="4330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tract_drawing_by_mrmoreyoes-d46zdf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100" y="0"/>
            <a:ext cx="4871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9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l_fullxfull.2735812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0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8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d-abstract-lines-wallpaper_1280x8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9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9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2" descr="Dali, Soft Construction w Boiled Beans (Premonition of Civil War), 19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3035300"/>
            <a:ext cx="77152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6" name="Picture 3" descr="Dali, Soft Construction w Boiled Beans (Premonition of Civil War), 1936"/>
          <p:cNvPicPr>
            <a:picLocks noChangeAspect="1" noChangeArrowheads="1"/>
          </p:cNvPicPr>
          <p:nvPr/>
        </p:nvPicPr>
        <p:blipFill>
          <a:blip r:embed="rId4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3307" r="5794" b="4996"/>
          <a:stretch>
            <a:fillRect/>
          </a:stretch>
        </p:blipFill>
        <p:spPr bwMode="auto">
          <a:xfrm>
            <a:off x="3886200" y="892191"/>
            <a:ext cx="5131506" cy="526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orsof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58648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92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4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0"/>
            <a:ext cx="5349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202"/>
          <a:stretch/>
        </p:blipFill>
        <p:spPr>
          <a:xfrm>
            <a:off x="1752600" y="256680"/>
            <a:ext cx="5562600" cy="65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5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8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8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3" name="Picture 1027" descr="poll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9688"/>
            <a:ext cx="8435975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51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1" name="Picture 2" descr="Pollack, Lavender Mist Number 1, 1950"/>
          <p:cNvPicPr>
            <a:picLocks noChangeAspect="1" noChangeArrowheads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51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Kandinsky, Accented Corners, No 247, 19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" b="1613"/>
          <a:stretch>
            <a:fillRect/>
          </a:stretch>
        </p:blipFill>
        <p:spPr bwMode="auto">
          <a:xfrm>
            <a:off x="1066800" y="76200"/>
            <a:ext cx="6858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11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028" descr="kandin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0"/>
            <a:ext cx="46926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1029" descr="Kandinsky, Composition VII, 19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n 3"/>
          <p:cNvSpPr/>
          <p:nvPr/>
        </p:nvSpPr>
        <p:spPr>
          <a:xfrm>
            <a:off x="8305800" y="6019800"/>
            <a:ext cx="838200" cy="8382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24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1148</TotalTime>
  <Words>206</Words>
  <Application>Microsoft Macintosh PowerPoint</Application>
  <PresentationFormat>On-screen Show (4:3)</PresentationFormat>
  <Paragraphs>48</Paragraphs>
  <Slides>53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 Non Representational Illustration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Rhythm</vt:lpstr>
      <vt:lpstr>Rhythm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OPRFHS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 Abstractions</dc:title>
  <dc:creator>mark</dc:creator>
  <cp:lastModifiedBy>MARK COLLINS</cp:lastModifiedBy>
  <cp:revision>45</cp:revision>
  <dcterms:created xsi:type="dcterms:W3CDTF">2010-12-29T13:15:05Z</dcterms:created>
  <dcterms:modified xsi:type="dcterms:W3CDTF">2015-05-08T12:19:36Z</dcterms:modified>
</cp:coreProperties>
</file>