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104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1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7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1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5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0E49F-424A-AC49-8199-6E0FD957E48E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6DD7-740D-DE49-B47E-37B1098F9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3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8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41527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9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5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0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2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4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3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8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438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3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</Words>
  <Application>Microsoft Macintosh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Resume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COLLINS</dc:creator>
  <cp:lastModifiedBy>MARK COLLINS</cp:lastModifiedBy>
  <cp:revision>4</cp:revision>
  <dcterms:created xsi:type="dcterms:W3CDTF">2016-03-10T15:00:08Z</dcterms:created>
  <dcterms:modified xsi:type="dcterms:W3CDTF">2016-03-10T15:09:48Z</dcterms:modified>
</cp:coreProperties>
</file>