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74" r:id="rId4"/>
    <p:sldId id="279" r:id="rId5"/>
    <p:sldId id="261" r:id="rId6"/>
    <p:sldId id="262" r:id="rId7"/>
    <p:sldId id="263" r:id="rId8"/>
    <p:sldId id="264" r:id="rId9"/>
    <p:sldId id="273" r:id="rId10"/>
    <p:sldId id="265" r:id="rId11"/>
    <p:sldId id="275" r:id="rId12"/>
    <p:sldId id="257" r:id="rId13"/>
    <p:sldId id="259" r:id="rId14"/>
    <p:sldId id="272" r:id="rId15"/>
    <p:sldId id="258" r:id="rId16"/>
    <p:sldId id="276" r:id="rId17"/>
    <p:sldId id="266" r:id="rId18"/>
    <p:sldId id="270" r:id="rId19"/>
    <p:sldId id="271" r:id="rId20"/>
    <p:sldId id="267" r:id="rId21"/>
    <p:sldId id="268" r:id="rId22"/>
    <p:sldId id="269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1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991E7-A489-8242-AD9D-9BC07B42301B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4BFCF-D629-3047-BA3D-67D2E32A4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Apollo</a:t>
            </a:r>
            <a:r>
              <a:rPr lang="en-US" baseline="0" dirty="0"/>
              <a:t> 11 stones</a:t>
            </a:r>
          </a:p>
          <a:p>
            <a:r>
              <a:rPr lang="en-US" baseline="0" dirty="0"/>
              <a:t>Namibia</a:t>
            </a:r>
          </a:p>
          <a:p>
            <a:r>
              <a:rPr lang="en-US" baseline="0" dirty="0"/>
              <a:t>25,500-25300 BCE</a:t>
            </a:r>
          </a:p>
          <a:p>
            <a:r>
              <a:rPr lang="en-US" baseline="0" dirty="0"/>
              <a:t>Charcoal on 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0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horned woman</a:t>
            </a:r>
          </a:p>
          <a:p>
            <a:r>
              <a:rPr lang="en-US" dirty="0" err="1"/>
              <a:t>Tassili</a:t>
            </a:r>
            <a:r>
              <a:rPr lang="en-US" baseline="0" dirty="0"/>
              <a:t> </a:t>
            </a:r>
            <a:r>
              <a:rPr lang="en-US" baseline="0" dirty="0" err="1"/>
              <a:t>n”ajjer</a:t>
            </a:r>
            <a:r>
              <a:rPr lang="en-US" baseline="0" dirty="0"/>
              <a:t>, Algeria (location of)</a:t>
            </a:r>
          </a:p>
          <a:p>
            <a:r>
              <a:rPr lang="en-US" baseline="0" dirty="0"/>
              <a:t>6000-4000 BCE</a:t>
            </a:r>
          </a:p>
          <a:p>
            <a:r>
              <a:rPr lang="en-US" baseline="0" dirty="0"/>
              <a:t>Pigment on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Beaker with ibex motifs</a:t>
            </a:r>
          </a:p>
          <a:p>
            <a:r>
              <a:rPr lang="en-US" dirty="0"/>
              <a:t>Susa, Iran</a:t>
            </a:r>
            <a:r>
              <a:rPr lang="en-US" baseline="0" dirty="0"/>
              <a:t> 3500 BCE painted terra cotta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4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</a:t>
            </a:r>
          </a:p>
          <a:p>
            <a:r>
              <a:rPr lang="en-US" dirty="0"/>
              <a:t>Beaker with ibex motifs</a:t>
            </a:r>
          </a:p>
          <a:p>
            <a:r>
              <a:rPr lang="en-US" dirty="0"/>
              <a:t>Susa, Iran</a:t>
            </a:r>
            <a:r>
              <a:rPr lang="en-US" baseline="0" dirty="0"/>
              <a:t> 3500 BCE painted terra cotta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3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</a:t>
            </a:r>
          </a:p>
          <a:p>
            <a:r>
              <a:rPr lang="en-US" dirty="0"/>
              <a:t>Beaker with ibex motifs</a:t>
            </a:r>
          </a:p>
          <a:p>
            <a:r>
              <a:rPr lang="en-US" dirty="0"/>
              <a:t>Susa, Iran</a:t>
            </a:r>
            <a:r>
              <a:rPr lang="en-US" baseline="0" dirty="0"/>
              <a:t> 3500 BCE painted terra cotta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Anthropomorphic</a:t>
            </a:r>
            <a:r>
              <a:rPr lang="en-US" baseline="0" dirty="0"/>
              <a:t> stele</a:t>
            </a:r>
          </a:p>
          <a:p>
            <a:r>
              <a:rPr lang="en-US" baseline="0" dirty="0"/>
              <a:t>Arabian Peninsula, 4</a:t>
            </a:r>
            <a:r>
              <a:rPr lang="en-US" baseline="30000" dirty="0"/>
              <a:t>th</a:t>
            </a:r>
            <a:r>
              <a:rPr lang="en-US" baseline="0" dirty="0"/>
              <a:t> Millennium  BCER</a:t>
            </a:r>
          </a:p>
          <a:p>
            <a:r>
              <a:rPr lang="en-US" baseline="0" dirty="0"/>
              <a:t>Sandstone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0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Anthropomorphic</a:t>
            </a:r>
            <a:r>
              <a:rPr lang="en-US" baseline="0" dirty="0"/>
              <a:t> stele </a:t>
            </a:r>
            <a:r>
              <a:rPr lang="en-US" baseline="0"/>
              <a:t>(location of)</a:t>
            </a:r>
            <a:endParaRPr lang="en-US" baseline="0" dirty="0"/>
          </a:p>
          <a:p>
            <a:r>
              <a:rPr lang="en-US" baseline="0" dirty="0"/>
              <a:t>Arabian Peninsula, 4</a:t>
            </a:r>
            <a:r>
              <a:rPr lang="en-US" baseline="30000" dirty="0"/>
              <a:t>th</a:t>
            </a:r>
            <a:r>
              <a:rPr lang="en-US" baseline="0" dirty="0"/>
              <a:t> Millennium  BCER</a:t>
            </a:r>
          </a:p>
          <a:p>
            <a:r>
              <a:rPr lang="en-US" baseline="0" dirty="0"/>
              <a:t>Sandstone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0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Jade</a:t>
            </a:r>
            <a:r>
              <a:rPr lang="en-US" baseline="0" dirty="0"/>
              <a:t> </a:t>
            </a:r>
            <a:r>
              <a:rPr lang="en-US" baseline="0" dirty="0" err="1"/>
              <a:t>cong</a:t>
            </a:r>
            <a:endParaRPr lang="en-US" baseline="0" dirty="0"/>
          </a:p>
          <a:p>
            <a:r>
              <a:rPr lang="en-US" baseline="0" dirty="0" err="1"/>
              <a:t>Liangzhu</a:t>
            </a:r>
            <a:r>
              <a:rPr lang="en-US" baseline="0" dirty="0"/>
              <a:t>, China</a:t>
            </a:r>
          </a:p>
          <a:p>
            <a:r>
              <a:rPr lang="en-US" baseline="0" dirty="0"/>
              <a:t>3300-2200 BCE </a:t>
            </a:r>
          </a:p>
          <a:p>
            <a:r>
              <a:rPr lang="en-US" baseline="0" dirty="0"/>
              <a:t>Carved Jade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0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Stonehenge</a:t>
            </a:r>
          </a:p>
          <a:p>
            <a:r>
              <a:rPr lang="en-US" dirty="0"/>
              <a:t>Wiltshire,</a:t>
            </a:r>
            <a:r>
              <a:rPr lang="en-US" baseline="0" dirty="0"/>
              <a:t> England, Neolithic Europe</a:t>
            </a:r>
          </a:p>
          <a:p>
            <a:r>
              <a:rPr lang="en-US" baseline="0" dirty="0"/>
              <a:t>2500-1600 BCE</a:t>
            </a:r>
          </a:p>
          <a:p>
            <a:r>
              <a:rPr lang="en-US" baseline="0" dirty="0"/>
              <a:t>Sandstone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0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Stonehenge</a:t>
            </a:r>
          </a:p>
          <a:p>
            <a:r>
              <a:rPr lang="en-US" dirty="0"/>
              <a:t>Wiltshire,</a:t>
            </a:r>
            <a:r>
              <a:rPr lang="en-US" baseline="0" dirty="0"/>
              <a:t> England, Neolithic Europe</a:t>
            </a:r>
          </a:p>
          <a:p>
            <a:r>
              <a:rPr lang="en-US" baseline="0" dirty="0"/>
              <a:t>2500-1600 BCE</a:t>
            </a:r>
          </a:p>
          <a:p>
            <a:r>
              <a:rPr lang="en-US" baseline="0"/>
              <a:t>Sandstone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0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Ambum</a:t>
            </a:r>
            <a:r>
              <a:rPr lang="en-US" dirty="0"/>
              <a:t> Stone</a:t>
            </a:r>
          </a:p>
          <a:p>
            <a:r>
              <a:rPr lang="en-US" dirty="0" err="1"/>
              <a:t>Ambum</a:t>
            </a:r>
            <a:r>
              <a:rPr lang="en-US" dirty="0"/>
              <a:t> Valley</a:t>
            </a:r>
          </a:p>
          <a:p>
            <a:r>
              <a:rPr lang="en-US" dirty="0"/>
              <a:t>Papua New Guinea</a:t>
            </a:r>
          </a:p>
          <a:p>
            <a:r>
              <a:rPr lang="en-US" dirty="0"/>
              <a:t>C</a:t>
            </a:r>
            <a:r>
              <a:rPr lang="en-US" baseline="0" dirty="0"/>
              <a:t> 1500 BCE</a:t>
            </a:r>
          </a:p>
          <a:p>
            <a:r>
              <a:rPr lang="en-US" baseline="0" dirty="0"/>
              <a:t>Greywacke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0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Apollo</a:t>
            </a:r>
            <a:r>
              <a:rPr lang="en-US" baseline="0" dirty="0"/>
              <a:t> 11 stones</a:t>
            </a:r>
            <a:r>
              <a:rPr lang="en-US" baseline="0"/>
              <a:t>( location of)</a:t>
            </a:r>
            <a:endParaRPr lang="en-US" baseline="0" dirty="0"/>
          </a:p>
          <a:p>
            <a:r>
              <a:rPr lang="en-US" baseline="0" dirty="0"/>
              <a:t>Namibia</a:t>
            </a:r>
          </a:p>
          <a:p>
            <a:r>
              <a:rPr lang="en-US" baseline="0" dirty="0"/>
              <a:t>25,500-25300 BCE</a:t>
            </a:r>
          </a:p>
          <a:p>
            <a:r>
              <a:rPr lang="en-US" baseline="0" dirty="0"/>
              <a:t>Charcoal on 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30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Tiatilco</a:t>
            </a:r>
            <a:r>
              <a:rPr lang="en-US" dirty="0"/>
              <a:t> female figurine</a:t>
            </a:r>
          </a:p>
          <a:p>
            <a:r>
              <a:rPr lang="en-US" dirty="0"/>
              <a:t>Central Mexico,</a:t>
            </a:r>
            <a:r>
              <a:rPr lang="en-US" baseline="0" dirty="0"/>
              <a:t> site of </a:t>
            </a:r>
            <a:r>
              <a:rPr lang="en-US" baseline="0" dirty="0" err="1"/>
              <a:t>Tiatilco</a:t>
            </a:r>
            <a:endParaRPr lang="en-US" baseline="0" dirty="0"/>
          </a:p>
          <a:p>
            <a:r>
              <a:rPr lang="en-US" baseline="0" dirty="0"/>
              <a:t>1200-900 BCE</a:t>
            </a:r>
          </a:p>
          <a:p>
            <a:r>
              <a:rPr lang="en-US" baseline="0" dirty="0"/>
              <a:t>Ceramic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3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Terra cotta fragment</a:t>
            </a:r>
          </a:p>
          <a:p>
            <a:r>
              <a:rPr lang="en-US" dirty="0" err="1"/>
              <a:t>Lapita</a:t>
            </a:r>
            <a:r>
              <a:rPr lang="en-US" dirty="0"/>
              <a:t>,</a:t>
            </a:r>
            <a:r>
              <a:rPr lang="en-US" baseline="0" dirty="0"/>
              <a:t> Solomon Islands, Reef Islands</a:t>
            </a:r>
          </a:p>
          <a:p>
            <a:r>
              <a:rPr lang="en-US" baseline="0" dirty="0"/>
              <a:t>1000 BCE</a:t>
            </a:r>
          </a:p>
          <a:p>
            <a:r>
              <a:rPr lang="en-US" baseline="0" dirty="0"/>
              <a:t>Terra cotta (incised)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9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FFC500"/>
                </a:solidFill>
                <a:latin typeface="Rockwell" panose="02060603020205020403" pitchFamily="18" charset="77"/>
              </a:rPr>
              <a:t>Venus of Willendorf</a:t>
            </a:r>
            <a:br>
              <a:rPr lang="en-US" altLang="en-US" sz="1400" b="1" dirty="0">
                <a:solidFill>
                  <a:srgbClr val="FFC500"/>
                </a:solidFill>
                <a:latin typeface="Rockwell" panose="02060603020205020403" pitchFamily="18" charset="77"/>
              </a:rPr>
            </a:br>
            <a:r>
              <a:rPr lang="en-US" altLang="en-US" sz="1400" dirty="0">
                <a:solidFill>
                  <a:srgbClr val="FFC500"/>
                </a:solidFill>
                <a:latin typeface="Rockwell" panose="02060603020205020403" pitchFamily="18" charset="77"/>
              </a:rPr>
              <a:t>from Willendorf, Austria</a:t>
            </a:r>
            <a:endParaRPr lang="en-US" altLang="en-US" sz="1200" i="1" dirty="0">
              <a:solidFill>
                <a:srgbClr val="FFC500"/>
              </a:solidFill>
              <a:latin typeface="Rockwell" panose="02060603020205020403" pitchFamily="18" charset="77"/>
            </a:endParaRPr>
          </a:p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ca. 28,000-25,000 B.C.E.</a:t>
            </a:r>
          </a:p>
          <a:p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limestone</a:t>
            </a:r>
          </a:p>
          <a:p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4 1/4 in. high</a:t>
            </a:r>
          </a:p>
          <a:p>
            <a:endParaRPr lang="en-US" altLang="en-US" sz="1200" dirty="0">
              <a:solidFill>
                <a:srgbClr val="FFC500"/>
              </a:solidFill>
              <a:latin typeface="Rockwell" panose="02060603020205020403" pitchFamily="18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6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FFC500"/>
                </a:solidFill>
                <a:latin typeface="Rockwell" panose="02060603020205020403" pitchFamily="18" charset="77"/>
              </a:rPr>
              <a:t>L) Venus of Willendorf</a:t>
            </a:r>
            <a:br>
              <a:rPr lang="en-US" altLang="en-US" sz="1400" b="1" dirty="0">
                <a:solidFill>
                  <a:srgbClr val="FFC500"/>
                </a:solidFill>
                <a:latin typeface="Rockwell" panose="02060603020205020403" pitchFamily="18" charset="77"/>
              </a:rPr>
            </a:br>
            <a:r>
              <a:rPr lang="en-US" altLang="en-US" sz="1400" dirty="0">
                <a:solidFill>
                  <a:srgbClr val="FFC500"/>
                </a:solidFill>
                <a:latin typeface="Rockwell" panose="02060603020205020403" pitchFamily="18" charset="77"/>
              </a:rPr>
              <a:t>from Willendorf, Austria</a:t>
            </a:r>
            <a:endParaRPr lang="en-US" altLang="en-US" sz="1200" i="1" dirty="0">
              <a:solidFill>
                <a:srgbClr val="FFC500"/>
              </a:solidFill>
              <a:latin typeface="Rockwell" panose="02060603020205020403" pitchFamily="18" charset="77"/>
            </a:endParaRPr>
          </a:p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ca. 28,000-25,000 B.C.E.</a:t>
            </a:r>
          </a:p>
          <a:p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limestone</a:t>
            </a:r>
          </a:p>
          <a:p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4 1/4 in. high</a:t>
            </a:r>
          </a:p>
          <a:p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M) Elisabeth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Vigee-Lebrun, </a:t>
            </a:r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Madame Elisabeth of France 1782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FFC500"/>
                </a:solidFill>
                <a:latin typeface="Rockwell" panose="02060603020205020403" pitchFamily="18" charset="77"/>
              </a:rPr>
              <a:t>R) </a:t>
            </a:r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Rebellious Silence, from the Woman of Allah series. Shirin </a:t>
            </a:r>
            <a:r>
              <a:rPr lang="en-US" altLang="en-US" b="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Neshat</a:t>
            </a:r>
            <a:r>
              <a:rPr lang="en-US" altLang="en-US" b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(artist) photo by Cynthia Preston. 1994 C.E. Ink on photograph</a:t>
            </a:r>
          </a:p>
          <a:p>
            <a:endParaRPr lang="en-US" altLang="en-US" sz="1200" b="0" dirty="0">
              <a:solidFill>
                <a:srgbClr val="FFC500"/>
              </a:solidFill>
              <a:latin typeface="Rockwell" panose="02060603020205020403" pitchFamily="18" charset="77"/>
            </a:endParaRPr>
          </a:p>
          <a:p>
            <a:endParaRPr lang="en-US" altLang="en-US" sz="1200" dirty="0">
              <a:solidFill>
                <a:srgbClr val="FFC500"/>
              </a:solidFill>
              <a:latin typeface="Rockwell" panose="02060603020205020403" pitchFamily="18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Apollo</a:t>
            </a:r>
            <a:r>
              <a:rPr lang="en-US" baseline="0" dirty="0"/>
              <a:t> 11 stones</a:t>
            </a:r>
            <a:r>
              <a:rPr lang="en-US" baseline="0"/>
              <a:t>( location of)</a:t>
            </a:r>
            <a:endParaRPr lang="en-US" baseline="0" dirty="0"/>
          </a:p>
          <a:p>
            <a:r>
              <a:rPr lang="en-US" baseline="0" dirty="0"/>
              <a:t>Namibia</a:t>
            </a:r>
          </a:p>
          <a:p>
            <a:r>
              <a:rPr lang="en-US" baseline="0" dirty="0"/>
              <a:t>25,500-25300 BCE</a:t>
            </a:r>
          </a:p>
          <a:p>
            <a:r>
              <a:rPr lang="en-US" baseline="0" dirty="0"/>
              <a:t>Charcoal on 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5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</a:t>
            </a:r>
            <a:r>
              <a:rPr lang="en-US" baseline="0" dirty="0"/>
              <a:t> Hall of the Bulls</a:t>
            </a:r>
          </a:p>
          <a:p>
            <a:r>
              <a:rPr lang="en-US" baseline="0" dirty="0"/>
              <a:t>Lascaux, France</a:t>
            </a:r>
          </a:p>
          <a:p>
            <a:r>
              <a:rPr lang="en-US" baseline="0" dirty="0"/>
              <a:t>Paleolithic Europe</a:t>
            </a:r>
          </a:p>
          <a:p>
            <a:r>
              <a:rPr lang="en-US" baseline="0" dirty="0"/>
              <a:t>15000-13000 BCE</a:t>
            </a:r>
          </a:p>
          <a:p>
            <a:r>
              <a:rPr lang="en-US" baseline="0" dirty="0"/>
              <a:t>Rock Painting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1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</a:t>
            </a:r>
          </a:p>
          <a:p>
            <a:r>
              <a:rPr lang="en-US" dirty="0"/>
              <a:t>Great</a:t>
            </a:r>
            <a:r>
              <a:rPr lang="en-US" baseline="0" dirty="0"/>
              <a:t> Hall of the Bulls</a:t>
            </a:r>
          </a:p>
          <a:p>
            <a:r>
              <a:rPr lang="en-US" baseline="0" dirty="0"/>
              <a:t>Lascaux, France</a:t>
            </a:r>
          </a:p>
          <a:p>
            <a:r>
              <a:rPr lang="en-US" baseline="0" dirty="0"/>
              <a:t>Paleolithic Europe</a:t>
            </a:r>
          </a:p>
          <a:p>
            <a:r>
              <a:rPr lang="en-US" baseline="0" dirty="0"/>
              <a:t>15000-13000 BCE</a:t>
            </a:r>
          </a:p>
          <a:p>
            <a:r>
              <a:rPr lang="en-US" baseline="0" dirty="0"/>
              <a:t>Rock Painting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3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detail</a:t>
            </a:r>
            <a:endParaRPr lang="en-US" dirty="0"/>
          </a:p>
          <a:p>
            <a:r>
              <a:rPr lang="en-US" dirty="0"/>
              <a:t>Great</a:t>
            </a:r>
            <a:r>
              <a:rPr lang="en-US" baseline="0" dirty="0"/>
              <a:t> Hall of the Bulls</a:t>
            </a:r>
          </a:p>
          <a:p>
            <a:r>
              <a:rPr lang="en-US" baseline="0" dirty="0"/>
              <a:t>Lascaux, France</a:t>
            </a:r>
          </a:p>
          <a:p>
            <a:r>
              <a:rPr lang="en-US" baseline="0" dirty="0"/>
              <a:t>Paleolithic Europe</a:t>
            </a:r>
          </a:p>
          <a:p>
            <a:r>
              <a:rPr lang="en-US" baseline="0" dirty="0"/>
              <a:t>15000-13000 BCE</a:t>
            </a:r>
          </a:p>
          <a:p>
            <a:r>
              <a:rPr lang="en-US" baseline="0" dirty="0"/>
              <a:t>Rock Painting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Camelid</a:t>
            </a:r>
            <a:r>
              <a:rPr lang="en-US" baseline="0" dirty="0"/>
              <a:t> sacrum in the shape of a canine</a:t>
            </a:r>
          </a:p>
          <a:p>
            <a:r>
              <a:rPr lang="en-US" baseline="0" dirty="0" err="1"/>
              <a:t>Tequixquiac</a:t>
            </a:r>
            <a:r>
              <a:rPr lang="en-US" baseline="0" dirty="0"/>
              <a:t>, Central Mexico</a:t>
            </a:r>
          </a:p>
          <a:p>
            <a:r>
              <a:rPr lang="en-US" baseline="0" dirty="0"/>
              <a:t>14000-17000 BCE </a:t>
            </a:r>
          </a:p>
          <a:p>
            <a:r>
              <a:rPr lang="en-US" baseline="0" dirty="0"/>
              <a:t>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Camelid</a:t>
            </a:r>
            <a:r>
              <a:rPr lang="en-US" baseline="0" dirty="0"/>
              <a:t> sacrum in the shape of a canine</a:t>
            </a:r>
          </a:p>
          <a:p>
            <a:r>
              <a:rPr lang="en-US" baseline="0" dirty="0" err="1"/>
              <a:t>Tequixquiac</a:t>
            </a:r>
            <a:r>
              <a:rPr lang="en-US" baseline="0" dirty="0"/>
              <a:t>, Central Mexico</a:t>
            </a:r>
          </a:p>
          <a:p>
            <a:r>
              <a:rPr lang="en-US" baseline="0" dirty="0"/>
              <a:t>14000-17000 BCE </a:t>
            </a:r>
          </a:p>
          <a:p>
            <a:r>
              <a:rPr lang="en-US" baseline="0" dirty="0"/>
              <a:t>bone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2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Running horned woman</a:t>
            </a:r>
          </a:p>
          <a:p>
            <a:r>
              <a:rPr lang="en-US" dirty="0" err="1"/>
              <a:t>Tassili</a:t>
            </a:r>
            <a:r>
              <a:rPr lang="en-US" baseline="0" dirty="0"/>
              <a:t> </a:t>
            </a:r>
            <a:r>
              <a:rPr lang="en-US" baseline="0" dirty="0" err="1"/>
              <a:t>n”ajjer</a:t>
            </a:r>
            <a:r>
              <a:rPr lang="en-US" baseline="0" dirty="0"/>
              <a:t>, Algeria </a:t>
            </a:r>
          </a:p>
          <a:p>
            <a:r>
              <a:rPr lang="en-US" baseline="0" dirty="0"/>
              <a:t>6000-4000 BCE</a:t>
            </a:r>
          </a:p>
          <a:p>
            <a:r>
              <a:rPr lang="en-US" baseline="0" dirty="0"/>
              <a:t>Pigment on rock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4BFCF-D629-3047-BA3D-67D2E32A4C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5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1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6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3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8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0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8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7BFB-DAA9-2C47-AD52-FE992D540BA5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31C4C-B1FC-3D49-9EBB-10DC3A4C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Global Prehistory</a:t>
            </a:r>
            <a:br>
              <a:rPr lang="en-US" sz="9600" dirty="0"/>
            </a:br>
            <a:r>
              <a:rPr lang="en-US" sz="6000" dirty="0"/>
              <a:t>30,000-500 BCE</a:t>
            </a:r>
          </a:p>
        </p:txBody>
      </p:sp>
    </p:spTree>
    <p:extLst>
      <p:ext uri="{BB962C8B-B14F-4D97-AF65-F5344CB8AC3E}">
        <p14:creationId xmlns:p14="http://schemas.microsoft.com/office/powerpoint/2010/main" val="294140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43" y="-14514"/>
            <a:ext cx="5286549" cy="68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1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27" y="548821"/>
            <a:ext cx="4445000" cy="333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715" y="4417264"/>
            <a:ext cx="4826000" cy="2440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77307"/>
            <a:ext cx="4408714" cy="33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129" y="-95859"/>
            <a:ext cx="3894161" cy="6953859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246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905983194_86707528e5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2072"/>
            <a:ext cx="9144000" cy="407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905562335_c0a13e0d9f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724"/>
            <a:ext cx="9144000" cy="52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1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3-14-Roads-of-Arabia-web-secondary-imagesdrf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8742"/>
            <a:ext cx="9144000" cy="5411755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562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0"/>
            <a:ext cx="8263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2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3ae9bcbda0cad1bd3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826" y="311454"/>
            <a:ext cx="8640591" cy="6253059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0356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nehe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891"/>
            <a:ext cx="9144000" cy="6281953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1553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86729546_d9aa5bb0f0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333"/>
            <a:ext cx="9144000" cy="6521482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129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msnh00100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549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rzct6W7Mc1s4dksfo1_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248" y="0"/>
            <a:ext cx="5474970" cy="68580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591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9-2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947" y="-45023"/>
            <a:ext cx="5277361" cy="6903023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56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rracotta_frag_lapita-144175392544E82AEB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80" y="0"/>
            <a:ext cx="7454348" cy="68580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393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A11E205-F77D-FF4F-814B-61323A73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0" y="0"/>
            <a:ext cx="4425950" cy="68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28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A11E205-F77D-FF4F-814B-61323A73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60" y="1358900"/>
            <a:ext cx="2703390" cy="418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0E26F7-D476-714A-8556-AFA4E4526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512" y="1362634"/>
            <a:ext cx="2765488" cy="417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08BF9-4509-C44C-B771-0322B89ECE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326" y="1358900"/>
            <a:ext cx="3086068" cy="41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0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186738" y="5930900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36295-AF73-9340-BC3A-B1690A75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6876"/>
            <a:ext cx="9143276" cy="5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56" y="0"/>
            <a:ext cx="6373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6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cauxhorsesaurochshd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" y="0"/>
            <a:ext cx="9166860" cy="68580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302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barry.Figu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" y="143747"/>
            <a:ext cx="9138973" cy="60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-hall-of-bulls-at-caves-of-lascau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11" y="347901"/>
            <a:ext cx="9154911" cy="60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30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NA1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413"/>
            <a:ext cx="9144000" cy="6116388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26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262938" y="5748338"/>
            <a:ext cx="822325" cy="822325"/>
          </a:xfrm>
          <a:prstGeom prst="su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3350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304</Words>
  <Application>Microsoft Macintosh PowerPoint</Application>
  <PresentationFormat>On-screen Show (4:3)</PresentationFormat>
  <Paragraphs>118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Rockwell</vt:lpstr>
      <vt:lpstr>Times New Roman</vt:lpstr>
      <vt:lpstr>Office Theme</vt:lpstr>
      <vt:lpstr>Global Prehistory 30,000-500 BCE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park and river forest high school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Prehistory</dc:title>
  <dc:creator>MARK COLLINS</dc:creator>
  <cp:lastModifiedBy>mark collins</cp:lastModifiedBy>
  <cp:revision>44</cp:revision>
  <dcterms:created xsi:type="dcterms:W3CDTF">2015-07-10T16:03:12Z</dcterms:created>
  <dcterms:modified xsi:type="dcterms:W3CDTF">2018-08-06T14:30:50Z</dcterms:modified>
</cp:coreProperties>
</file>