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2.xml" ContentType="application/vnd.openxmlformats-officedocument.presentationml.slide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Default Extension="xml" ContentType="application/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3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63" r:id="rId2"/>
    <p:sldId id="275" r:id="rId3"/>
    <p:sldId id="276" r:id="rId4"/>
    <p:sldId id="277" r:id="rId5"/>
    <p:sldId id="278" r:id="rId6"/>
    <p:sldId id="279" r:id="rId7"/>
    <p:sldId id="270" r:id="rId8"/>
    <p:sldId id="280" r:id="rId9"/>
    <p:sldId id="281" r:id="rId10"/>
    <p:sldId id="282" r:id="rId11"/>
    <p:sldId id="264" r:id="rId12"/>
    <p:sldId id="283" r:id="rId13"/>
    <p:sldId id="284" r:id="rId14"/>
    <p:sldId id="285" r:id="rId15"/>
    <p:sldId id="28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28" d="100"/>
          <a:sy n="28" d="100"/>
        </p:scale>
        <p:origin x="-96" y="-20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8/20/09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8/20/09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8/20/09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8/20/09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8/20/09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8/20/09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59A9E-341C-EE45-AC40-6330E1224599}" type="datetimeFigureOut">
              <a:rPr lang="en-US" smtClean="0"/>
              <a:pPr/>
              <a:t>8/20/09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752600"/>
            <a:ext cx="594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Emphasis</a:t>
            </a:r>
            <a:r>
              <a:rPr lang="en-US" sz="5400" dirty="0" smtClean="0"/>
              <a:t> </a:t>
            </a:r>
          </a:p>
          <a:p>
            <a:pPr algn="ctr"/>
            <a:r>
              <a:rPr lang="en-US" sz="5400" dirty="0" smtClean="0"/>
              <a:t>c</a:t>
            </a:r>
            <a:r>
              <a:rPr lang="en-US" sz="5400" dirty="0" smtClean="0"/>
              <a:t>ontrast, isolation,</a:t>
            </a:r>
          </a:p>
          <a:p>
            <a:pPr algn="ctr"/>
            <a:r>
              <a:rPr lang="en-US" sz="5400" dirty="0" smtClean="0"/>
              <a:t>placement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hasis-isolation 2:reina sofia,madri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2209800"/>
            <a:ext cx="44446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/>
              <a:t>placement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hasis-placement 1:monestery, gree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38276" y="1000125"/>
            <a:ext cx="6781799" cy="50863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hasis-placement 1:reina sofia,madrid copy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phasis-placement 2:prado,madri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19843" y="951505"/>
            <a:ext cx="6837365" cy="51280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000" y="2667000"/>
            <a:ext cx="34690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/>
              <a:t>contrast</a:t>
            </a:r>
            <a:endParaRPr lang="en-US" sz="7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phasis-contrast 1:geneva,switz.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1"/>
            <a:ext cx="9144000" cy="68455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hasis-contrast 3:prado,madri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40127" y="936887"/>
            <a:ext cx="6766986" cy="50752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hasis-contrast 3:reina sofia,madri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hasis-contrast1:hirshhorn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2514600"/>
            <a:ext cx="35723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/>
              <a:t>isolation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hasis-isolation 1:granada,sp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38301" y="800101"/>
            <a:ext cx="6972304" cy="52197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phasis-isolation 2:granada,spa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47800" y="990600"/>
            <a:ext cx="6705600" cy="5029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9</Words>
  <Application>Microsoft Macintosh PowerPoint</Application>
  <PresentationFormat>On-screen Show (4:3)</PresentationFormat>
  <Paragraphs>6</Paragraphs>
  <Slides>15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OPRFHS</Company>
  <LinksUpToDate>false</LinksUpToDate>
  <SharedDoc>false</SharedDoc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</dc:creator>
  <cp:lastModifiedBy>mark</cp:lastModifiedBy>
  <cp:revision>17</cp:revision>
  <dcterms:created xsi:type="dcterms:W3CDTF">2009-08-20T19:15:25Z</dcterms:created>
  <dcterms:modified xsi:type="dcterms:W3CDTF">2009-08-20T22:44:10Z</dcterms:modified>
</cp:coreProperties>
</file>