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6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3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0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7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6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5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4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E708C-EE7B-B74A-928F-1183A147186F}" type="datetimeFigureOut">
              <a:rPr lang="en-US" smtClean="0"/>
              <a:t>6/26/14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50C6B-6B74-9E4A-ADE6-96EB65FA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8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Drawing Sketchbook -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Where’s Waldo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02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3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4470" y="1201220"/>
            <a:ext cx="6788136" cy="45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9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8318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3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0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52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29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01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3535" y="1181855"/>
            <a:ext cx="6811374" cy="45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89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1353" y="1143001"/>
            <a:ext cx="6858003" cy="45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71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3</Words>
  <Application>Microsoft Macintosh PowerPoint</Application>
  <PresentationFormat>On-screen Show (4:3)</PresentationFormat>
  <Paragraphs>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Drawing Sketchbook - Where’s Waldo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oak park and river forest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 Sketchbook Continuation</dc:title>
  <dc:creator>MARK COLLINS</dc:creator>
  <cp:lastModifiedBy>MARK COLLINS</cp:lastModifiedBy>
  <cp:revision>6</cp:revision>
  <dcterms:created xsi:type="dcterms:W3CDTF">2014-06-26T18:45:18Z</dcterms:created>
  <dcterms:modified xsi:type="dcterms:W3CDTF">2014-06-27T04:07:48Z</dcterms:modified>
</cp:coreProperties>
</file>