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63" r:id="rId2"/>
    <p:sldId id="264" r:id="rId3"/>
    <p:sldId id="269" r:id="rId4"/>
    <p:sldId id="266" r:id="rId5"/>
    <p:sldId id="267" r:id="rId6"/>
    <p:sldId id="265" r:id="rId7"/>
    <p:sldId id="268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145" d="100"/>
          <a:sy n="145" d="100"/>
        </p:scale>
        <p:origin x="-6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59A9E-341C-EE45-AC40-6330E1224599}" type="datetimeFigureOut">
              <a:rPr lang="en-US" smtClean="0"/>
              <a:pPr/>
              <a:t>8/25/10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8445-D22D-FB46-ADFC-62188678F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59A9E-341C-EE45-AC40-6330E1224599}" type="datetimeFigureOut">
              <a:rPr lang="en-US" smtClean="0"/>
              <a:pPr/>
              <a:t>8/25/10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8445-D22D-FB46-ADFC-62188678F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59A9E-341C-EE45-AC40-6330E1224599}" type="datetimeFigureOut">
              <a:rPr lang="en-US" smtClean="0"/>
              <a:pPr/>
              <a:t>8/25/10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8445-D22D-FB46-ADFC-62188678F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59A9E-341C-EE45-AC40-6330E1224599}" type="datetimeFigureOut">
              <a:rPr lang="en-US" smtClean="0"/>
              <a:pPr/>
              <a:t>8/25/10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8445-D22D-FB46-ADFC-62188678F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59A9E-341C-EE45-AC40-6330E1224599}" type="datetimeFigureOut">
              <a:rPr lang="en-US" smtClean="0"/>
              <a:pPr/>
              <a:t>8/25/10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8445-D22D-FB46-ADFC-62188678F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59A9E-341C-EE45-AC40-6330E1224599}" type="datetimeFigureOut">
              <a:rPr lang="en-US" smtClean="0"/>
              <a:pPr/>
              <a:t>8/25/10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8445-D22D-FB46-ADFC-62188678F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59A9E-341C-EE45-AC40-6330E1224599}" type="datetimeFigureOut">
              <a:rPr lang="en-US" smtClean="0"/>
              <a:pPr/>
              <a:t>8/25/10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8445-D22D-FB46-ADFC-62188678F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59A9E-341C-EE45-AC40-6330E1224599}" type="datetimeFigureOut">
              <a:rPr lang="en-US" smtClean="0"/>
              <a:pPr/>
              <a:t>8/25/10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8445-D22D-FB46-ADFC-62188678F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59A9E-341C-EE45-AC40-6330E1224599}" type="datetimeFigureOut">
              <a:rPr lang="en-US" smtClean="0"/>
              <a:pPr/>
              <a:t>8/25/10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8445-D22D-FB46-ADFC-62188678F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59A9E-341C-EE45-AC40-6330E1224599}" type="datetimeFigureOut">
              <a:rPr lang="en-US" smtClean="0"/>
              <a:pPr/>
              <a:t>8/25/10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8445-D22D-FB46-ADFC-62188678F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59A9E-341C-EE45-AC40-6330E1224599}" type="datetimeFigureOut">
              <a:rPr lang="en-US" smtClean="0"/>
              <a:pPr/>
              <a:t>8/25/10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8445-D22D-FB46-ADFC-62188678F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59A9E-341C-EE45-AC40-6330E1224599}" type="datetimeFigureOut">
              <a:rPr lang="en-US" smtClean="0"/>
              <a:pPr/>
              <a:t>8/25/10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08445-D22D-FB46-ADFC-62188678F5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752600"/>
            <a:ext cx="5943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Balance</a:t>
            </a:r>
            <a:r>
              <a:rPr lang="en-US" sz="5400" dirty="0" smtClean="0"/>
              <a:t> </a:t>
            </a:r>
          </a:p>
          <a:p>
            <a:pPr algn="ctr"/>
            <a:r>
              <a:rPr lang="en-US" sz="5400" dirty="0" smtClean="0"/>
              <a:t>symmetrical</a:t>
            </a:r>
            <a:r>
              <a:rPr lang="en-US" sz="5400" smtClean="0"/>
              <a:t>, </a:t>
            </a:r>
            <a:r>
              <a:rPr lang="en-US" sz="5400" smtClean="0"/>
              <a:t>asymmetrical</a:t>
            </a:r>
            <a:r>
              <a:rPr lang="en-US" sz="5400" dirty="0" smtClean="0"/>
              <a:t>, radial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ance-asymetry 2:prado,madrid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35075" y="949324"/>
            <a:ext cx="6578601" cy="4933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ance-asymmetry 1:COlogne,Germany 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83374" cy="680012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ance-asymmetry 2:tokyo, japan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95684" y="1043247"/>
            <a:ext cx="6481763" cy="485246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76600" y="2667000"/>
            <a:ext cx="244294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smtClean="0"/>
              <a:t>radial</a:t>
            </a:r>
            <a:endParaRPr lang="en-US" sz="7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ance-radial 1:Cologne Germany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"/>
            <a:ext cx="8875018" cy="664413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ance-radial 1:museo de   ceramica,barcelona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ance-radial 1:prado,madrid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14400" y="914400"/>
            <a:ext cx="67056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ance-radial 2:reina sofia,madrid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76350" y="85725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ance-radial 4:reina sofia,madrid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1200" y="2209800"/>
            <a:ext cx="51092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smtClean="0"/>
              <a:t>symmetrical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lance -symmetry 3:Denver 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lance-symmetry 1:madrid,spain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ance-symmetry 1:wallraf Museum,Cologne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86" y="0"/>
            <a:ext cx="916068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ance-symmetrical 3:reina sofia,madrid copy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lance-symmetry 3:granada,alhambra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14203" y="985603"/>
            <a:ext cx="6629400" cy="4962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209800"/>
            <a:ext cx="562275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smtClean="0"/>
              <a:t>asymmetrical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ance-assymetrical 1:national gallery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8991600" cy="6743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9</Words>
  <Application>Microsoft Macintosh PowerPoint</Application>
  <PresentationFormat>On-screen Show (4:3)</PresentationFormat>
  <Paragraphs>5</Paragraphs>
  <Slides>21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OPRFHS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</dc:creator>
  <cp:lastModifiedBy>Ron Anderson</cp:lastModifiedBy>
  <cp:revision>13</cp:revision>
  <dcterms:created xsi:type="dcterms:W3CDTF">2010-08-25T16:14:13Z</dcterms:created>
  <dcterms:modified xsi:type="dcterms:W3CDTF">2010-08-25T16:14:19Z</dcterms:modified>
</cp:coreProperties>
</file>