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56" r:id="rId5"/>
    <p:sldId id="261" r:id="rId6"/>
    <p:sldId id="267" r:id="rId7"/>
    <p:sldId id="257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7D59-354D-6047-9147-76C464FC3828}" type="datetimeFigureOut">
              <a:rPr lang="en-US" smtClean="0"/>
              <a:t>8/12/12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371-0B04-6643-9C1B-B188A4077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7D59-354D-6047-9147-76C464FC3828}" type="datetimeFigureOut">
              <a:rPr lang="en-US" smtClean="0"/>
              <a:t>8/12/12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371-0B04-6643-9C1B-B188A4077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7D59-354D-6047-9147-76C464FC3828}" type="datetimeFigureOut">
              <a:rPr lang="en-US" smtClean="0"/>
              <a:t>8/12/12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371-0B04-6643-9C1B-B188A4077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7D59-354D-6047-9147-76C464FC3828}" type="datetimeFigureOut">
              <a:rPr lang="en-US" smtClean="0"/>
              <a:t>8/12/12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371-0B04-6643-9C1B-B188A4077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7D59-354D-6047-9147-76C464FC3828}" type="datetimeFigureOut">
              <a:rPr lang="en-US" smtClean="0"/>
              <a:t>8/12/12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371-0B04-6643-9C1B-B188A4077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7D59-354D-6047-9147-76C464FC3828}" type="datetimeFigureOut">
              <a:rPr lang="en-US" smtClean="0"/>
              <a:t>8/12/12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371-0B04-6643-9C1B-B188A4077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7D59-354D-6047-9147-76C464FC3828}" type="datetimeFigureOut">
              <a:rPr lang="en-US" smtClean="0"/>
              <a:t>8/12/12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371-0B04-6643-9C1B-B188A4077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7D59-354D-6047-9147-76C464FC3828}" type="datetimeFigureOut">
              <a:rPr lang="en-US" smtClean="0"/>
              <a:t>8/12/12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371-0B04-6643-9C1B-B188A4077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7D59-354D-6047-9147-76C464FC3828}" type="datetimeFigureOut">
              <a:rPr lang="en-US" smtClean="0"/>
              <a:t>8/12/12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371-0B04-6643-9C1B-B188A4077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7D59-354D-6047-9147-76C464FC3828}" type="datetimeFigureOut">
              <a:rPr lang="en-US" smtClean="0"/>
              <a:t>8/12/12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371-0B04-6643-9C1B-B188A4077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7D59-354D-6047-9147-76C464FC3828}" type="datetimeFigureOut">
              <a:rPr lang="en-US" smtClean="0"/>
              <a:t>8/12/12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8371-0B04-6643-9C1B-B188A40772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67D59-354D-6047-9147-76C464FC3828}" type="datetimeFigureOut">
              <a:rPr lang="en-US" smtClean="0"/>
              <a:t>8/12/12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28371-0B04-6643-9C1B-B188A40772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905000"/>
            <a:ext cx="6172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/>
              <a:t>Representational/Realism</a:t>
            </a:r>
            <a:r>
              <a:rPr lang="en-US" sz="4400" b="1" dirty="0" smtClean="0"/>
              <a:t>/Naturalism</a:t>
            </a:r>
            <a:r>
              <a:rPr lang="en-US" sz="4400" dirty="0" smtClean="0"/>
              <a:t>-portraying a subject-its color, form, space-as it would actually appear in nature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"/>
            <a:ext cx="75184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601888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Represented </a:t>
            </a:r>
            <a:r>
              <a:rPr lang="en-US" smtClean="0"/>
              <a:t>without alteration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0 LilyDaisy 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941"/>
            <a:ext cx="6172200" cy="6300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6376406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Represented without alteration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685800"/>
            <a:ext cx="441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Abstract art</a:t>
            </a:r>
            <a:r>
              <a:rPr lang="en-US" sz="4400" dirty="0" smtClean="0"/>
              <a:t>-art that is made based on a subject’s general qualities as opposed to its concrete characteristics</a:t>
            </a:r>
            <a:endParaRPr lang="en-U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ett-ridgway-sitting-in-chair-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"/>
            <a:ext cx="7181956" cy="6019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6376406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Directly Represented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9310748_548a34fccf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"/>
            <a:ext cx="451485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6376406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Abstracted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858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Non Representational Art</a:t>
            </a:r>
            <a:r>
              <a:rPr lang="en-US" sz="4400" dirty="0" smtClean="0"/>
              <a:t>-</a:t>
            </a:r>
          </a:p>
          <a:p>
            <a:pPr algn="ctr"/>
            <a:r>
              <a:rPr lang="en-US" sz="4400" dirty="0" smtClean="0"/>
              <a:t>art that portrays something (object, idea, etc) in such a way that there is no recognizable sense of the actual physical qualities of the object</a:t>
            </a:r>
            <a:endParaRPr lang="en-US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ham_walkingdrawing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13" y="76200"/>
            <a:ext cx="6656387" cy="66718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89</Words>
  <Application>Microsoft Macintosh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OPRFHS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MARK COLLINS</cp:lastModifiedBy>
  <cp:revision>20</cp:revision>
  <dcterms:created xsi:type="dcterms:W3CDTF">2011-02-24T01:01:00Z</dcterms:created>
  <dcterms:modified xsi:type="dcterms:W3CDTF">2012-08-12T21:28:50Z</dcterms:modified>
</cp:coreProperties>
</file>