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95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B71BB-7A11-7F4B-BA22-CAC0B9EEC414}" type="datetimeFigureOut">
              <a:rPr lang="en-US" smtClean="0"/>
              <a:t>6/26/15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B4ED7-7007-CE49-BBCB-1EDF76A7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4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B71BB-7A11-7F4B-BA22-CAC0B9EEC414}" type="datetimeFigureOut">
              <a:rPr lang="en-US" smtClean="0"/>
              <a:t>6/26/15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B4ED7-7007-CE49-BBCB-1EDF76A7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93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B71BB-7A11-7F4B-BA22-CAC0B9EEC414}" type="datetimeFigureOut">
              <a:rPr lang="en-US" smtClean="0"/>
              <a:t>6/26/15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B4ED7-7007-CE49-BBCB-1EDF76A7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15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B71BB-7A11-7F4B-BA22-CAC0B9EEC414}" type="datetimeFigureOut">
              <a:rPr lang="en-US" smtClean="0"/>
              <a:t>6/26/15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B4ED7-7007-CE49-BBCB-1EDF76A7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920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B71BB-7A11-7F4B-BA22-CAC0B9EEC414}" type="datetimeFigureOut">
              <a:rPr lang="en-US" smtClean="0"/>
              <a:t>6/26/15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B4ED7-7007-CE49-BBCB-1EDF76A7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102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B71BB-7A11-7F4B-BA22-CAC0B9EEC414}" type="datetimeFigureOut">
              <a:rPr lang="en-US" smtClean="0"/>
              <a:t>6/26/15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B4ED7-7007-CE49-BBCB-1EDF76A7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10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B71BB-7A11-7F4B-BA22-CAC0B9EEC414}" type="datetimeFigureOut">
              <a:rPr lang="en-US" smtClean="0"/>
              <a:t>6/26/15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B4ED7-7007-CE49-BBCB-1EDF76A7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665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B71BB-7A11-7F4B-BA22-CAC0B9EEC414}" type="datetimeFigureOut">
              <a:rPr lang="en-US" smtClean="0"/>
              <a:t>6/26/15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B4ED7-7007-CE49-BBCB-1EDF76A7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98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B71BB-7A11-7F4B-BA22-CAC0B9EEC414}" type="datetimeFigureOut">
              <a:rPr lang="en-US" smtClean="0"/>
              <a:t>6/26/15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B4ED7-7007-CE49-BBCB-1EDF76A7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98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B71BB-7A11-7F4B-BA22-CAC0B9EEC414}" type="datetimeFigureOut">
              <a:rPr lang="en-US" smtClean="0"/>
              <a:t>6/26/15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B4ED7-7007-CE49-BBCB-1EDF76A7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57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B71BB-7A11-7F4B-BA22-CAC0B9EEC414}" type="datetimeFigureOut">
              <a:rPr lang="en-US" smtClean="0"/>
              <a:t>6/26/15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B4ED7-7007-CE49-BBCB-1EDF76A7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00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B71BB-7A11-7F4B-BA22-CAC0B9EEC414}" type="datetimeFigureOut">
              <a:rPr lang="en-US" smtClean="0"/>
              <a:t>6/26/15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B4ED7-7007-CE49-BBCB-1EDF76A7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408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8000" dirty="0" smtClean="0"/>
              <a:t>Art Foundation</a:t>
            </a:r>
            <a:br>
              <a:rPr lang="en-US" sz="8000" dirty="0" smtClean="0"/>
            </a:br>
            <a:r>
              <a:rPr lang="en-US" dirty="0" smtClean="0"/>
              <a:t>-Comic strip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993490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13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034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07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2985" y="6242290"/>
            <a:ext cx="6489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Incomplete and looks rushed – hard to read, lots of empty space, confusing 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365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" t="6688" r="5717" b="4875"/>
          <a:stretch/>
        </p:blipFill>
        <p:spPr>
          <a:xfrm rot="5400000">
            <a:off x="-141279" y="1217614"/>
            <a:ext cx="6820208" cy="43849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06823" y="1541501"/>
            <a:ext cx="3537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Incomplete and looks rushed – hard to read, lots of empty space, confusing story, where are the individual frames?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78546" y="587394"/>
            <a:ext cx="26020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Needs improvement!!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088847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89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5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84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504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01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654" y="6501956"/>
            <a:ext cx="8410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Full of information-color, words, images; storyline is evident; obvious time and effort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40107" y="6157958"/>
            <a:ext cx="4119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Very strong work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05513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39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654" y="6424506"/>
            <a:ext cx="8410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Detail from previous image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144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432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07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737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654" y="6501956"/>
            <a:ext cx="8410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Full of information-color, words, images; storyline is evident; obvious time and effort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40107" y="6157958"/>
            <a:ext cx="4119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Very strong work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17785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886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654" y="6424506"/>
            <a:ext cx="8410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Detail from previous image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828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76485" y="1148929"/>
            <a:ext cx="6850886" cy="456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942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95</Words>
  <Application>Microsoft Macintosh PowerPoint</Application>
  <PresentationFormat>On-screen Show (4:3)</PresentationFormat>
  <Paragraphs>10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Art Foundation -Comic strip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oak park and river forest high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 Foundation -Comic strip</dc:title>
  <dc:creator>MARK COLLINS</dc:creator>
  <cp:lastModifiedBy>MARK COLLINS</cp:lastModifiedBy>
  <cp:revision>13</cp:revision>
  <dcterms:created xsi:type="dcterms:W3CDTF">2014-07-01T21:37:11Z</dcterms:created>
  <dcterms:modified xsi:type="dcterms:W3CDTF">2015-06-27T02:35:28Z</dcterms:modified>
</cp:coreProperties>
</file>